
<file path=[Content_Types].xml><?xml version="1.0" encoding="utf-8"?>
<Types xmlns="http://schemas.openxmlformats.org/package/2006/content-types">
  <Default Extension="bin" ContentType="application/vnd.openxmlformats-officedocument.oleObject"/>
  <Default Extension="doc" ContentType="application/msword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72" r:id="rId2"/>
  </p:sldMasterIdLst>
  <p:notesMasterIdLst>
    <p:notesMasterId r:id="rId68"/>
  </p:notesMasterIdLst>
  <p:handoutMasterIdLst>
    <p:handoutMasterId r:id="rId69"/>
  </p:handoutMasterIdLst>
  <p:sldIdLst>
    <p:sldId id="346" r:id="rId3"/>
    <p:sldId id="331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1" r:id="rId13"/>
    <p:sldId id="257" r:id="rId14"/>
    <p:sldId id="258" r:id="rId15"/>
    <p:sldId id="349" r:id="rId16"/>
    <p:sldId id="347" r:id="rId17"/>
    <p:sldId id="342" r:id="rId18"/>
    <p:sldId id="343" r:id="rId19"/>
    <p:sldId id="344" r:id="rId20"/>
    <p:sldId id="350" r:id="rId21"/>
    <p:sldId id="278" r:id="rId22"/>
    <p:sldId id="345" r:id="rId23"/>
    <p:sldId id="265" r:id="rId24"/>
    <p:sldId id="340" r:id="rId25"/>
    <p:sldId id="326" r:id="rId26"/>
    <p:sldId id="327" r:id="rId27"/>
    <p:sldId id="282" r:id="rId28"/>
    <p:sldId id="259" r:id="rId29"/>
    <p:sldId id="283" r:id="rId30"/>
    <p:sldId id="284" r:id="rId31"/>
    <p:sldId id="348" r:id="rId32"/>
    <p:sldId id="285" r:id="rId33"/>
    <p:sldId id="312" r:id="rId34"/>
    <p:sldId id="313" r:id="rId35"/>
    <p:sldId id="286" r:id="rId36"/>
    <p:sldId id="316" r:id="rId37"/>
    <p:sldId id="317" r:id="rId38"/>
    <p:sldId id="261" r:id="rId39"/>
    <p:sldId id="357" r:id="rId40"/>
    <p:sldId id="292" r:id="rId41"/>
    <p:sldId id="352" r:id="rId42"/>
    <p:sldId id="328" r:id="rId43"/>
    <p:sldId id="354" r:id="rId44"/>
    <p:sldId id="271" r:id="rId45"/>
    <p:sldId id="281" r:id="rId46"/>
    <p:sldId id="356" r:id="rId47"/>
    <p:sldId id="288" r:id="rId48"/>
    <p:sldId id="302" r:id="rId49"/>
    <p:sldId id="310" r:id="rId50"/>
    <p:sldId id="299" r:id="rId51"/>
    <p:sldId id="358" r:id="rId52"/>
    <p:sldId id="360" r:id="rId53"/>
    <p:sldId id="353" r:id="rId54"/>
    <p:sldId id="361" r:id="rId55"/>
    <p:sldId id="355" r:id="rId56"/>
    <p:sldId id="363" r:id="rId57"/>
    <p:sldId id="364" r:id="rId58"/>
    <p:sldId id="365" r:id="rId59"/>
    <p:sldId id="366" r:id="rId60"/>
    <p:sldId id="367" r:id="rId61"/>
    <p:sldId id="291" r:id="rId62"/>
    <p:sldId id="351" r:id="rId63"/>
    <p:sldId id="264" r:id="rId64"/>
    <p:sldId id="370" r:id="rId65"/>
    <p:sldId id="260" r:id="rId66"/>
    <p:sldId id="368" r:id="rId67"/>
  </p:sldIdLst>
  <p:sldSz cx="12188825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71" userDrawn="1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pos="3839">
          <p15:clr>
            <a:srgbClr val="A4A3A4"/>
          </p15:clr>
        </p15:guide>
        <p15:guide id="6" pos="768">
          <p15:clr>
            <a:srgbClr val="A4A3A4"/>
          </p15:clr>
        </p15:guide>
        <p15:guide id="7" pos="7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64" d="100"/>
          <a:sy n="64" d="100"/>
        </p:scale>
        <p:origin x="900" y="78"/>
      </p:cViewPr>
      <p:guideLst>
        <p:guide orient="horz" pos="2160"/>
        <p:guide orient="horz" pos="1071"/>
        <p:guide orient="horz" pos="3888"/>
        <p:guide orient="horz" pos="368"/>
        <p:guide pos="3839"/>
        <p:guide pos="768"/>
        <p:guide pos="729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CBD428-4888-47FA-9384-10F2C706F665}" type="doc">
      <dgm:prSet loTypeId="urn:microsoft.com/office/officeart/2005/8/layout/hierarchy6" loCatId="hierarchy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BE3FB246-395E-417F-A449-39D3A181C935}">
      <dgm:prSet phldrT="[Текст]"/>
      <dgm:spPr/>
      <dgm:t>
        <a:bodyPr/>
        <a:lstStyle/>
        <a:p>
          <a:r>
            <a:rPr lang="en-US" b="1" dirty="0"/>
            <a:t>&lt;</a:t>
          </a:r>
          <a:r>
            <a:rPr lang="ru-RU" b="1" dirty="0"/>
            <a:t>теги</a:t>
          </a:r>
          <a:r>
            <a:rPr lang="en-US" b="1" dirty="0"/>
            <a:t>&gt;</a:t>
          </a:r>
          <a:endParaRPr lang="ru-RU" b="1" dirty="0"/>
        </a:p>
      </dgm:t>
    </dgm:pt>
    <dgm:pt modelId="{651AFD73-5219-4C68-8157-56F9E23F41EA}" type="parTrans" cxnId="{7E3ADE37-E1A0-4BF0-837A-FE2664F94A98}">
      <dgm:prSet/>
      <dgm:spPr/>
      <dgm:t>
        <a:bodyPr/>
        <a:lstStyle/>
        <a:p>
          <a:endParaRPr lang="ru-RU" b="1"/>
        </a:p>
      </dgm:t>
    </dgm:pt>
    <dgm:pt modelId="{91FDF922-2148-4F6F-AFD7-70AAA6517D51}" type="sibTrans" cxnId="{7E3ADE37-E1A0-4BF0-837A-FE2664F94A98}">
      <dgm:prSet/>
      <dgm:spPr/>
      <dgm:t>
        <a:bodyPr/>
        <a:lstStyle/>
        <a:p>
          <a:endParaRPr lang="ru-RU" b="1"/>
        </a:p>
      </dgm:t>
    </dgm:pt>
    <dgm:pt modelId="{138981A9-4934-4C35-9DB5-6F2D1E5CE880}">
      <dgm:prSet phldrT="[Текст]"/>
      <dgm:spPr/>
      <dgm:t>
        <a:bodyPr/>
        <a:lstStyle/>
        <a:p>
          <a:r>
            <a:rPr lang="ru-RU" b="1" dirty="0"/>
            <a:t>Парные</a:t>
          </a:r>
          <a:br>
            <a:rPr lang="ru-RU" b="1" dirty="0"/>
          </a:br>
          <a:r>
            <a:rPr lang="en-US" b="1" dirty="0"/>
            <a:t>&lt;</a:t>
          </a:r>
          <a:r>
            <a:rPr lang="ru-RU" b="1" dirty="0"/>
            <a:t>теги</a:t>
          </a:r>
          <a:r>
            <a:rPr lang="en-US" b="1" dirty="0"/>
            <a:t>&gt;&lt;</a:t>
          </a:r>
          <a:r>
            <a:rPr lang="ru-RU" b="1" dirty="0"/>
            <a:t>/теги</a:t>
          </a:r>
          <a:r>
            <a:rPr lang="en-US" b="1" dirty="0"/>
            <a:t>&gt;</a:t>
          </a:r>
          <a:endParaRPr lang="ru-RU" b="1" dirty="0"/>
        </a:p>
      </dgm:t>
    </dgm:pt>
    <dgm:pt modelId="{DFD82BBF-74D7-4FB7-8673-1848D8870223}" type="parTrans" cxnId="{AD2B13C4-674B-4207-82E2-BB063C34B34B}">
      <dgm:prSet/>
      <dgm:spPr/>
      <dgm:t>
        <a:bodyPr/>
        <a:lstStyle/>
        <a:p>
          <a:endParaRPr lang="ru-RU" b="1"/>
        </a:p>
      </dgm:t>
    </dgm:pt>
    <dgm:pt modelId="{B5DA52ED-9B65-44EF-8FBF-6190B8861ED6}" type="sibTrans" cxnId="{AD2B13C4-674B-4207-82E2-BB063C34B34B}">
      <dgm:prSet/>
      <dgm:spPr/>
      <dgm:t>
        <a:bodyPr/>
        <a:lstStyle/>
        <a:p>
          <a:endParaRPr lang="ru-RU" b="1"/>
        </a:p>
      </dgm:t>
    </dgm:pt>
    <dgm:pt modelId="{7E91B367-C20A-4C09-B63D-01D7886ACD3A}">
      <dgm:prSet phldrT="[Текст]"/>
      <dgm:spPr/>
      <dgm:t>
        <a:bodyPr/>
        <a:lstStyle/>
        <a:p>
          <a:r>
            <a:rPr lang="ru-RU" b="1" dirty="0"/>
            <a:t>Одиночные</a:t>
          </a:r>
        </a:p>
        <a:p>
          <a:r>
            <a:rPr lang="en-US" b="1" dirty="0"/>
            <a:t>&lt;</a:t>
          </a:r>
          <a:r>
            <a:rPr lang="ru-RU" b="1" dirty="0"/>
            <a:t>теги</a:t>
          </a:r>
          <a:r>
            <a:rPr lang="en-US" b="1" dirty="0"/>
            <a:t>&gt;</a:t>
          </a:r>
          <a:endParaRPr lang="ru-RU" b="1" dirty="0"/>
        </a:p>
        <a:p>
          <a:r>
            <a:rPr lang="en-US" b="1" dirty="0"/>
            <a:t>&lt;</a:t>
          </a:r>
          <a:r>
            <a:rPr lang="ru-RU" b="1" dirty="0"/>
            <a:t>теги/</a:t>
          </a:r>
          <a:r>
            <a:rPr lang="en-US" b="1" dirty="0"/>
            <a:t>&gt;</a:t>
          </a:r>
          <a:endParaRPr lang="ru-RU" b="1" dirty="0"/>
        </a:p>
      </dgm:t>
    </dgm:pt>
    <dgm:pt modelId="{DC1D65E6-8630-47C4-8C2F-25ADB7C17567}" type="parTrans" cxnId="{2066CC93-BA9B-486C-9D0C-E5AEA9A0376C}">
      <dgm:prSet/>
      <dgm:spPr/>
      <dgm:t>
        <a:bodyPr/>
        <a:lstStyle/>
        <a:p>
          <a:endParaRPr lang="ru-RU" b="1"/>
        </a:p>
      </dgm:t>
    </dgm:pt>
    <dgm:pt modelId="{B56A5374-9BEB-4106-B7F4-A992D609C483}" type="sibTrans" cxnId="{2066CC93-BA9B-486C-9D0C-E5AEA9A0376C}">
      <dgm:prSet/>
      <dgm:spPr/>
      <dgm:t>
        <a:bodyPr/>
        <a:lstStyle/>
        <a:p>
          <a:endParaRPr lang="ru-RU" b="1"/>
        </a:p>
      </dgm:t>
    </dgm:pt>
    <dgm:pt modelId="{D8AF8F8A-D526-4739-BBE0-5AEF06BAB9B7}" type="pres">
      <dgm:prSet presAssocID="{BACBD428-4888-47FA-9384-10F2C706F66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11DF232-2FD7-4B7B-B8C4-1366C64E827B}" type="pres">
      <dgm:prSet presAssocID="{BACBD428-4888-47FA-9384-10F2C706F665}" presName="hierFlow" presStyleCnt="0"/>
      <dgm:spPr/>
    </dgm:pt>
    <dgm:pt modelId="{F189BE2E-FB56-4FC0-8BC7-A1E7E4C5BA57}" type="pres">
      <dgm:prSet presAssocID="{BACBD428-4888-47FA-9384-10F2C706F66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9A3106D-725B-438F-B6D3-90E1A7CC1C1A}" type="pres">
      <dgm:prSet presAssocID="{BE3FB246-395E-417F-A449-39D3A181C935}" presName="Name14" presStyleCnt="0"/>
      <dgm:spPr/>
    </dgm:pt>
    <dgm:pt modelId="{FC247C99-0F8D-4637-B481-FF190E3637D8}" type="pres">
      <dgm:prSet presAssocID="{BE3FB246-395E-417F-A449-39D3A181C935}" presName="level1Shape" presStyleLbl="node0" presStyleIdx="0" presStyleCnt="1">
        <dgm:presLayoutVars>
          <dgm:chPref val="3"/>
        </dgm:presLayoutVars>
      </dgm:prSet>
      <dgm:spPr/>
    </dgm:pt>
    <dgm:pt modelId="{46EDE501-D719-4B8B-9867-FEDBCA94BC92}" type="pres">
      <dgm:prSet presAssocID="{BE3FB246-395E-417F-A449-39D3A181C935}" presName="hierChild2" presStyleCnt="0"/>
      <dgm:spPr/>
    </dgm:pt>
    <dgm:pt modelId="{D900FD34-70A8-4E0F-9800-C148DFFC8821}" type="pres">
      <dgm:prSet presAssocID="{DFD82BBF-74D7-4FB7-8673-1848D8870223}" presName="Name19" presStyleLbl="parChTrans1D2" presStyleIdx="0" presStyleCnt="2"/>
      <dgm:spPr/>
    </dgm:pt>
    <dgm:pt modelId="{0936E906-45EE-4659-B7D9-836DD01A7876}" type="pres">
      <dgm:prSet presAssocID="{138981A9-4934-4C35-9DB5-6F2D1E5CE880}" presName="Name21" presStyleCnt="0"/>
      <dgm:spPr/>
    </dgm:pt>
    <dgm:pt modelId="{D0C9C3E1-1E50-4840-BE8C-8C944B442E05}" type="pres">
      <dgm:prSet presAssocID="{138981A9-4934-4C35-9DB5-6F2D1E5CE880}" presName="level2Shape" presStyleLbl="node2" presStyleIdx="0" presStyleCnt="2"/>
      <dgm:spPr/>
    </dgm:pt>
    <dgm:pt modelId="{B727DA8D-0F2A-4E51-B46A-CF749F441157}" type="pres">
      <dgm:prSet presAssocID="{138981A9-4934-4C35-9DB5-6F2D1E5CE880}" presName="hierChild3" presStyleCnt="0"/>
      <dgm:spPr/>
    </dgm:pt>
    <dgm:pt modelId="{5CF2F55C-8687-46C0-B930-9CE7A4843FAF}" type="pres">
      <dgm:prSet presAssocID="{DC1D65E6-8630-47C4-8C2F-25ADB7C17567}" presName="Name19" presStyleLbl="parChTrans1D2" presStyleIdx="1" presStyleCnt="2"/>
      <dgm:spPr/>
    </dgm:pt>
    <dgm:pt modelId="{B45C69D9-7074-4B3C-A82A-70193AE037E9}" type="pres">
      <dgm:prSet presAssocID="{7E91B367-C20A-4C09-B63D-01D7886ACD3A}" presName="Name21" presStyleCnt="0"/>
      <dgm:spPr/>
    </dgm:pt>
    <dgm:pt modelId="{FECCC884-7372-402E-A213-2C87498848AD}" type="pres">
      <dgm:prSet presAssocID="{7E91B367-C20A-4C09-B63D-01D7886ACD3A}" presName="level2Shape" presStyleLbl="node2" presStyleIdx="1" presStyleCnt="2" custScaleX="111640"/>
      <dgm:spPr/>
    </dgm:pt>
    <dgm:pt modelId="{91BED565-D302-462F-B638-72566AA23AB6}" type="pres">
      <dgm:prSet presAssocID="{7E91B367-C20A-4C09-B63D-01D7886ACD3A}" presName="hierChild3" presStyleCnt="0"/>
      <dgm:spPr/>
    </dgm:pt>
    <dgm:pt modelId="{FFDB3C02-5A08-4057-889C-48C858298812}" type="pres">
      <dgm:prSet presAssocID="{BACBD428-4888-47FA-9384-10F2C706F665}" presName="bgShapesFlow" presStyleCnt="0"/>
      <dgm:spPr/>
    </dgm:pt>
  </dgm:ptLst>
  <dgm:cxnLst>
    <dgm:cxn modelId="{B3FAE815-07F5-4487-8CDF-9C3A0990233B}" type="presOf" srcId="{DC1D65E6-8630-47C4-8C2F-25ADB7C17567}" destId="{5CF2F55C-8687-46C0-B930-9CE7A4843FAF}" srcOrd="0" destOrd="0" presId="urn:microsoft.com/office/officeart/2005/8/layout/hierarchy6"/>
    <dgm:cxn modelId="{7E3ADE37-E1A0-4BF0-837A-FE2664F94A98}" srcId="{BACBD428-4888-47FA-9384-10F2C706F665}" destId="{BE3FB246-395E-417F-A449-39D3A181C935}" srcOrd="0" destOrd="0" parTransId="{651AFD73-5219-4C68-8157-56F9E23F41EA}" sibTransId="{91FDF922-2148-4F6F-AFD7-70AAA6517D51}"/>
    <dgm:cxn modelId="{CB6F4E70-BB1F-425A-BBC9-3B1D0BD0B60B}" type="presOf" srcId="{BE3FB246-395E-417F-A449-39D3A181C935}" destId="{FC247C99-0F8D-4637-B481-FF190E3637D8}" srcOrd="0" destOrd="0" presId="urn:microsoft.com/office/officeart/2005/8/layout/hierarchy6"/>
    <dgm:cxn modelId="{2066CC93-BA9B-486C-9D0C-E5AEA9A0376C}" srcId="{BE3FB246-395E-417F-A449-39D3A181C935}" destId="{7E91B367-C20A-4C09-B63D-01D7886ACD3A}" srcOrd="1" destOrd="0" parTransId="{DC1D65E6-8630-47C4-8C2F-25ADB7C17567}" sibTransId="{B56A5374-9BEB-4106-B7F4-A992D609C483}"/>
    <dgm:cxn modelId="{FC54F29F-05C0-47D5-BFD1-A0D20DB02E9B}" type="presOf" srcId="{7E91B367-C20A-4C09-B63D-01D7886ACD3A}" destId="{FECCC884-7372-402E-A213-2C87498848AD}" srcOrd="0" destOrd="0" presId="urn:microsoft.com/office/officeart/2005/8/layout/hierarchy6"/>
    <dgm:cxn modelId="{8C69D0AA-3AF0-4C0A-B1C6-63902B17327B}" type="presOf" srcId="{DFD82BBF-74D7-4FB7-8673-1848D8870223}" destId="{D900FD34-70A8-4E0F-9800-C148DFFC8821}" srcOrd="0" destOrd="0" presId="urn:microsoft.com/office/officeart/2005/8/layout/hierarchy6"/>
    <dgm:cxn modelId="{AD2B13C4-674B-4207-82E2-BB063C34B34B}" srcId="{BE3FB246-395E-417F-A449-39D3A181C935}" destId="{138981A9-4934-4C35-9DB5-6F2D1E5CE880}" srcOrd="0" destOrd="0" parTransId="{DFD82BBF-74D7-4FB7-8673-1848D8870223}" sibTransId="{B5DA52ED-9B65-44EF-8FBF-6190B8861ED6}"/>
    <dgm:cxn modelId="{CFFB50D3-BB0C-4569-A470-D8F18CB630F2}" type="presOf" srcId="{138981A9-4934-4C35-9DB5-6F2D1E5CE880}" destId="{D0C9C3E1-1E50-4840-BE8C-8C944B442E05}" srcOrd="0" destOrd="0" presId="urn:microsoft.com/office/officeart/2005/8/layout/hierarchy6"/>
    <dgm:cxn modelId="{91CD94EB-FB81-4C27-B231-0A19B7BCEE2F}" type="presOf" srcId="{BACBD428-4888-47FA-9384-10F2C706F665}" destId="{D8AF8F8A-D526-4739-BBE0-5AEF06BAB9B7}" srcOrd="0" destOrd="0" presId="urn:microsoft.com/office/officeart/2005/8/layout/hierarchy6"/>
    <dgm:cxn modelId="{B9C80954-73DE-41F7-89D9-F65C48D43179}" type="presParOf" srcId="{D8AF8F8A-D526-4739-BBE0-5AEF06BAB9B7}" destId="{711DF232-2FD7-4B7B-B8C4-1366C64E827B}" srcOrd="0" destOrd="0" presId="urn:microsoft.com/office/officeart/2005/8/layout/hierarchy6"/>
    <dgm:cxn modelId="{A9E26CF0-AD17-413D-A16C-ED6C6E89D240}" type="presParOf" srcId="{711DF232-2FD7-4B7B-B8C4-1366C64E827B}" destId="{F189BE2E-FB56-4FC0-8BC7-A1E7E4C5BA57}" srcOrd="0" destOrd="0" presId="urn:microsoft.com/office/officeart/2005/8/layout/hierarchy6"/>
    <dgm:cxn modelId="{8CDF546B-7CAB-4A10-ACB4-28E69805B3DC}" type="presParOf" srcId="{F189BE2E-FB56-4FC0-8BC7-A1E7E4C5BA57}" destId="{49A3106D-725B-438F-B6D3-90E1A7CC1C1A}" srcOrd="0" destOrd="0" presId="urn:microsoft.com/office/officeart/2005/8/layout/hierarchy6"/>
    <dgm:cxn modelId="{7FE4157A-0FFE-4289-A5C2-FB54093D5477}" type="presParOf" srcId="{49A3106D-725B-438F-B6D3-90E1A7CC1C1A}" destId="{FC247C99-0F8D-4637-B481-FF190E3637D8}" srcOrd="0" destOrd="0" presId="urn:microsoft.com/office/officeart/2005/8/layout/hierarchy6"/>
    <dgm:cxn modelId="{CD3E9C92-A2FF-4EE5-9A2B-7454D26DD12D}" type="presParOf" srcId="{49A3106D-725B-438F-B6D3-90E1A7CC1C1A}" destId="{46EDE501-D719-4B8B-9867-FEDBCA94BC92}" srcOrd="1" destOrd="0" presId="urn:microsoft.com/office/officeart/2005/8/layout/hierarchy6"/>
    <dgm:cxn modelId="{2F50C8F0-CE49-4E60-867F-E5FF52ABFF68}" type="presParOf" srcId="{46EDE501-D719-4B8B-9867-FEDBCA94BC92}" destId="{D900FD34-70A8-4E0F-9800-C148DFFC8821}" srcOrd="0" destOrd="0" presId="urn:microsoft.com/office/officeart/2005/8/layout/hierarchy6"/>
    <dgm:cxn modelId="{E64D2F36-7CDB-4B50-B5AD-9F40FDDB4887}" type="presParOf" srcId="{46EDE501-D719-4B8B-9867-FEDBCA94BC92}" destId="{0936E906-45EE-4659-B7D9-836DD01A7876}" srcOrd="1" destOrd="0" presId="urn:microsoft.com/office/officeart/2005/8/layout/hierarchy6"/>
    <dgm:cxn modelId="{E0F43FE2-0D09-4A8A-919B-39FAE8E0C965}" type="presParOf" srcId="{0936E906-45EE-4659-B7D9-836DD01A7876}" destId="{D0C9C3E1-1E50-4840-BE8C-8C944B442E05}" srcOrd="0" destOrd="0" presId="urn:microsoft.com/office/officeart/2005/8/layout/hierarchy6"/>
    <dgm:cxn modelId="{6DDEC435-B140-4F08-AB85-450F6DE766D4}" type="presParOf" srcId="{0936E906-45EE-4659-B7D9-836DD01A7876}" destId="{B727DA8D-0F2A-4E51-B46A-CF749F441157}" srcOrd="1" destOrd="0" presId="urn:microsoft.com/office/officeart/2005/8/layout/hierarchy6"/>
    <dgm:cxn modelId="{84755EF9-8845-4AEF-9CDD-E14DA5CADE8B}" type="presParOf" srcId="{46EDE501-D719-4B8B-9867-FEDBCA94BC92}" destId="{5CF2F55C-8687-46C0-B930-9CE7A4843FAF}" srcOrd="2" destOrd="0" presId="urn:microsoft.com/office/officeart/2005/8/layout/hierarchy6"/>
    <dgm:cxn modelId="{E38AA032-142C-45E5-B968-8EA4C3F93C36}" type="presParOf" srcId="{46EDE501-D719-4B8B-9867-FEDBCA94BC92}" destId="{B45C69D9-7074-4B3C-A82A-70193AE037E9}" srcOrd="3" destOrd="0" presId="urn:microsoft.com/office/officeart/2005/8/layout/hierarchy6"/>
    <dgm:cxn modelId="{10E2C92E-37B9-4E8A-8716-9D2C0314C422}" type="presParOf" srcId="{B45C69D9-7074-4B3C-A82A-70193AE037E9}" destId="{FECCC884-7372-402E-A213-2C87498848AD}" srcOrd="0" destOrd="0" presId="urn:microsoft.com/office/officeart/2005/8/layout/hierarchy6"/>
    <dgm:cxn modelId="{690311F6-ACFF-4EDE-8B3D-5C8ED61C9C51}" type="presParOf" srcId="{B45C69D9-7074-4B3C-A82A-70193AE037E9}" destId="{91BED565-D302-462F-B638-72566AA23AB6}" srcOrd="1" destOrd="0" presId="urn:microsoft.com/office/officeart/2005/8/layout/hierarchy6"/>
    <dgm:cxn modelId="{D70AB301-21BF-4950-8A52-CB8AED77B049}" type="presParOf" srcId="{D8AF8F8A-D526-4739-BBE0-5AEF06BAB9B7}" destId="{FFDB3C02-5A08-4057-889C-48C85829881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A949F7-91D5-47C5-A762-151E533C537C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A85BE265-BD2D-4BC5-82E0-02F803699B83}">
      <dgm:prSet phldrT="[Текст]" custT="1"/>
      <dgm:spPr>
        <a:solidFill>
          <a:schemeClr val="accent5"/>
        </a:solidFill>
      </dgm:spPr>
      <dgm:t>
        <a:bodyPr/>
        <a:lstStyle/>
        <a:p>
          <a:r>
            <a:rPr lang="ru-RU" sz="1600" b="1" dirty="0">
              <a:latin typeface="Arial Black" pitchFamily="34" charset="0"/>
              <a:ea typeface="Times New Roman"/>
              <a:cs typeface="Times New Roman"/>
            </a:rPr>
            <a:t>&lt;HTML&gt; декларация HTML     </a:t>
          </a:r>
          <a:endParaRPr lang="ru-RU" sz="1600" b="1" dirty="0">
            <a:latin typeface="Arial Black" pitchFamily="34" charset="0"/>
          </a:endParaRPr>
        </a:p>
      </dgm:t>
    </dgm:pt>
    <dgm:pt modelId="{05B40598-1052-45AA-A332-51AEE4DE5C0C}" type="parTrans" cxnId="{8CECDF82-73D2-467E-9917-CCD69978D398}">
      <dgm:prSet/>
      <dgm:spPr/>
      <dgm:t>
        <a:bodyPr/>
        <a:lstStyle/>
        <a:p>
          <a:endParaRPr lang="ru-RU" sz="2000" b="1"/>
        </a:p>
      </dgm:t>
    </dgm:pt>
    <dgm:pt modelId="{B7560170-6A06-4BC9-9290-DDABF98725C3}" type="sibTrans" cxnId="{8CECDF82-73D2-467E-9917-CCD69978D398}">
      <dgm:prSet/>
      <dgm:spPr/>
      <dgm:t>
        <a:bodyPr/>
        <a:lstStyle/>
        <a:p>
          <a:endParaRPr lang="ru-RU" sz="2000" b="1"/>
        </a:p>
      </dgm:t>
    </dgm:pt>
    <dgm:pt modelId="{3D9BDE73-60CC-4737-A07E-7EFFC21AA72F}">
      <dgm:prSet phldrT="[Текст]" custT="1"/>
      <dgm:spPr/>
      <dgm:t>
        <a:bodyPr/>
        <a:lstStyle/>
        <a:p>
          <a:r>
            <a:rPr lang="ru-RU" sz="1600" b="1" dirty="0">
              <a:latin typeface="Arial Black" pitchFamily="34" charset="0"/>
              <a:ea typeface="Times New Roman"/>
              <a:cs typeface="Times New Roman"/>
            </a:rPr>
            <a:t>&lt;HEAD&gt;  заголовок</a:t>
          </a:r>
          <a:endParaRPr lang="ru-RU" sz="1600" b="1" dirty="0">
            <a:latin typeface="Arial Black" pitchFamily="34" charset="0"/>
          </a:endParaRPr>
        </a:p>
      </dgm:t>
    </dgm:pt>
    <dgm:pt modelId="{3A449F11-1482-4DB8-9EDC-79F33B8D8197}" type="parTrans" cxnId="{1FC4997B-8A0C-4A63-9E04-59E6C7E326E9}">
      <dgm:prSet/>
      <dgm:spPr/>
      <dgm:t>
        <a:bodyPr/>
        <a:lstStyle/>
        <a:p>
          <a:endParaRPr lang="ru-RU" sz="2000" b="1"/>
        </a:p>
      </dgm:t>
    </dgm:pt>
    <dgm:pt modelId="{56D2C499-B3A2-4FE7-B627-92C3CF9C725B}" type="sibTrans" cxnId="{1FC4997B-8A0C-4A63-9E04-59E6C7E326E9}">
      <dgm:prSet/>
      <dgm:spPr/>
      <dgm:t>
        <a:bodyPr/>
        <a:lstStyle/>
        <a:p>
          <a:endParaRPr lang="ru-RU" sz="2000" b="1"/>
        </a:p>
      </dgm:t>
    </dgm:pt>
    <dgm:pt modelId="{8475BEB5-4F6B-4847-930E-0942296166CF}">
      <dgm:prSet phldrT="[Текст]" custT="1"/>
      <dgm:spPr/>
      <dgm:t>
        <a:bodyPr/>
        <a:lstStyle/>
        <a:p>
          <a:r>
            <a:rPr lang="ru-RU" sz="1600" b="1" dirty="0">
              <a:latin typeface="Arial Black" pitchFamily="34" charset="0"/>
              <a:ea typeface="Times New Roman"/>
              <a:cs typeface="Times New Roman"/>
            </a:rPr>
            <a:t>Название документа и </a:t>
          </a:r>
          <a:r>
            <a:rPr lang="ru-RU" sz="1600" b="1" dirty="0" err="1">
              <a:latin typeface="Arial Black" pitchFamily="34" charset="0"/>
              <a:ea typeface="Times New Roman"/>
              <a:cs typeface="Times New Roman"/>
            </a:rPr>
            <a:t>техн</a:t>
          </a:r>
          <a:r>
            <a:rPr lang="ru-RU" sz="1600" b="1" dirty="0">
              <a:latin typeface="Arial Black" pitchFamily="34" charset="0"/>
              <a:ea typeface="Times New Roman"/>
              <a:cs typeface="Times New Roman"/>
            </a:rPr>
            <a:t>. Информация</a:t>
          </a:r>
          <a:endParaRPr lang="ru-RU" sz="1600" b="1" dirty="0">
            <a:latin typeface="Arial Black" pitchFamily="34" charset="0"/>
          </a:endParaRPr>
        </a:p>
      </dgm:t>
    </dgm:pt>
    <dgm:pt modelId="{1CA1C482-80D9-4A02-857F-6B3082FFF482}" type="parTrans" cxnId="{4CECDB0B-3EFC-4EE3-A4BB-D45FEE473435}">
      <dgm:prSet/>
      <dgm:spPr/>
      <dgm:t>
        <a:bodyPr/>
        <a:lstStyle/>
        <a:p>
          <a:endParaRPr lang="ru-RU" sz="2000" b="1"/>
        </a:p>
      </dgm:t>
    </dgm:pt>
    <dgm:pt modelId="{F1005964-C865-4F62-BAE3-3A5C9FFDD416}" type="sibTrans" cxnId="{4CECDB0B-3EFC-4EE3-A4BB-D45FEE473435}">
      <dgm:prSet/>
      <dgm:spPr/>
      <dgm:t>
        <a:bodyPr/>
        <a:lstStyle/>
        <a:p>
          <a:endParaRPr lang="ru-RU" sz="2000" b="1"/>
        </a:p>
      </dgm:t>
    </dgm:pt>
    <dgm:pt modelId="{16787698-F1F7-40BD-815A-C9A709A7E2CC}">
      <dgm:prSet phldrT="[Текст]" custT="1"/>
      <dgm:spPr>
        <a:solidFill>
          <a:schemeClr val="accent6"/>
        </a:solidFill>
      </dgm:spPr>
      <dgm:t>
        <a:bodyPr/>
        <a:lstStyle/>
        <a:p>
          <a:r>
            <a:rPr lang="ru-RU" sz="1600" b="1" dirty="0">
              <a:latin typeface="Arial Black" pitchFamily="34" charset="0"/>
              <a:ea typeface="Times New Roman"/>
              <a:cs typeface="Times New Roman"/>
            </a:rPr>
            <a:t>&lt;BODY&gt; тело документа</a:t>
          </a:r>
          <a:endParaRPr lang="ru-RU" sz="1600" b="1" dirty="0">
            <a:latin typeface="Arial Black" pitchFamily="34" charset="0"/>
          </a:endParaRPr>
        </a:p>
      </dgm:t>
    </dgm:pt>
    <dgm:pt modelId="{4B1B121B-25DA-41AF-906D-C8D2AFE7EF3B}" type="parTrans" cxnId="{EE95862C-B7B3-4E88-BC0C-790461D834A3}">
      <dgm:prSet/>
      <dgm:spPr/>
      <dgm:t>
        <a:bodyPr/>
        <a:lstStyle/>
        <a:p>
          <a:endParaRPr lang="ru-RU" sz="2000" b="1"/>
        </a:p>
      </dgm:t>
    </dgm:pt>
    <dgm:pt modelId="{2C67321B-4DFC-434C-8561-A504D1D2AED4}" type="sibTrans" cxnId="{EE95862C-B7B3-4E88-BC0C-790461D834A3}">
      <dgm:prSet/>
      <dgm:spPr/>
      <dgm:t>
        <a:bodyPr/>
        <a:lstStyle/>
        <a:p>
          <a:endParaRPr lang="ru-RU" sz="2000" b="1"/>
        </a:p>
      </dgm:t>
    </dgm:pt>
    <dgm:pt modelId="{86E27B39-E4D9-431E-BFC4-1FA9FF3E3275}">
      <dgm:prSet phldrT="[Текст]" custT="1"/>
      <dgm:spPr>
        <a:solidFill>
          <a:schemeClr val="accent3"/>
        </a:solidFill>
      </dgm:spPr>
      <dgm:t>
        <a:bodyPr/>
        <a:lstStyle/>
        <a:p>
          <a:r>
            <a:rPr lang="ru-RU" sz="1600" b="1" dirty="0">
              <a:latin typeface="Arial Black" pitchFamily="34" charset="0"/>
              <a:ea typeface="Times New Roman"/>
              <a:cs typeface="Times New Roman"/>
            </a:rPr>
            <a:t>&lt;/HEAD&gt; </a:t>
          </a:r>
          <a:endParaRPr lang="ru-RU" sz="1600" b="1" dirty="0">
            <a:latin typeface="Arial Black" pitchFamily="34" charset="0"/>
          </a:endParaRPr>
        </a:p>
      </dgm:t>
    </dgm:pt>
    <dgm:pt modelId="{638B3687-69AC-49BB-9F40-6AB13BB4D800}" type="parTrans" cxnId="{EA15EA66-D351-4E49-8654-A0C5B0833E7E}">
      <dgm:prSet/>
      <dgm:spPr/>
      <dgm:t>
        <a:bodyPr/>
        <a:lstStyle/>
        <a:p>
          <a:endParaRPr lang="ru-RU" sz="2000" b="1"/>
        </a:p>
      </dgm:t>
    </dgm:pt>
    <dgm:pt modelId="{0F03C6F0-0214-4D54-B184-98A57870D9EE}" type="sibTrans" cxnId="{EA15EA66-D351-4E49-8654-A0C5B0833E7E}">
      <dgm:prSet/>
      <dgm:spPr/>
      <dgm:t>
        <a:bodyPr/>
        <a:lstStyle/>
        <a:p>
          <a:endParaRPr lang="ru-RU" sz="2000" b="1"/>
        </a:p>
      </dgm:t>
    </dgm:pt>
    <dgm:pt modelId="{D0CB02FA-9FF7-4DAE-B5BA-3FC816FCA3E6}">
      <dgm:prSet phldrT="[Текст]" custT="1"/>
      <dgm:spPr/>
      <dgm:t>
        <a:bodyPr/>
        <a:lstStyle/>
        <a:p>
          <a:r>
            <a:rPr lang="ru-RU" sz="1600" b="1" dirty="0">
              <a:latin typeface="Arial Black" pitchFamily="34" charset="0"/>
              <a:ea typeface="Times New Roman"/>
              <a:cs typeface="Times New Roman"/>
            </a:rPr>
            <a:t>Текст, изображения, списки, таблицы</a:t>
          </a:r>
          <a:endParaRPr lang="ru-RU" sz="1600" b="1" dirty="0">
            <a:latin typeface="Arial Black" pitchFamily="34" charset="0"/>
          </a:endParaRPr>
        </a:p>
      </dgm:t>
    </dgm:pt>
    <dgm:pt modelId="{E99FC1DF-F271-4019-8FA1-0D6F0FA32746}" type="parTrans" cxnId="{C8B9923B-173D-450B-8D80-2B0CD09EC2F1}">
      <dgm:prSet/>
      <dgm:spPr/>
      <dgm:t>
        <a:bodyPr/>
        <a:lstStyle/>
        <a:p>
          <a:endParaRPr lang="ru-RU" sz="2000" b="1"/>
        </a:p>
      </dgm:t>
    </dgm:pt>
    <dgm:pt modelId="{23862FDF-7843-4055-8959-F5B9BD754D05}" type="sibTrans" cxnId="{C8B9923B-173D-450B-8D80-2B0CD09EC2F1}">
      <dgm:prSet/>
      <dgm:spPr/>
      <dgm:t>
        <a:bodyPr/>
        <a:lstStyle/>
        <a:p>
          <a:endParaRPr lang="ru-RU" sz="2000" b="1"/>
        </a:p>
      </dgm:t>
    </dgm:pt>
    <dgm:pt modelId="{3CE30C08-F165-473B-BF13-1FBE0E4B76EF}">
      <dgm:prSet custT="1"/>
      <dgm:spPr/>
      <dgm:t>
        <a:bodyPr/>
        <a:lstStyle/>
        <a:p>
          <a:r>
            <a:rPr lang="ru-RU" sz="1600" b="1" dirty="0">
              <a:latin typeface="Arial Black" pitchFamily="34" charset="0"/>
              <a:ea typeface="Times New Roman"/>
              <a:cs typeface="Times New Roman"/>
            </a:rPr>
            <a:t>&lt;/BODY&gt; </a:t>
          </a:r>
        </a:p>
      </dgm:t>
    </dgm:pt>
    <dgm:pt modelId="{B35AE80A-DA74-4EF7-989E-48A902DD2087}" type="parTrans" cxnId="{B0003559-8C8C-4EF3-BADA-B2D6AB3AFD30}">
      <dgm:prSet/>
      <dgm:spPr/>
      <dgm:t>
        <a:bodyPr/>
        <a:lstStyle/>
        <a:p>
          <a:endParaRPr lang="ru-RU" sz="2000" b="1"/>
        </a:p>
      </dgm:t>
    </dgm:pt>
    <dgm:pt modelId="{A99F7820-5C1A-4B12-87EB-6A4365878F1A}" type="sibTrans" cxnId="{B0003559-8C8C-4EF3-BADA-B2D6AB3AFD30}">
      <dgm:prSet/>
      <dgm:spPr/>
      <dgm:t>
        <a:bodyPr/>
        <a:lstStyle/>
        <a:p>
          <a:endParaRPr lang="ru-RU" sz="2000" b="1"/>
        </a:p>
      </dgm:t>
    </dgm:pt>
    <dgm:pt modelId="{C61BC2F0-67BC-42AB-9EBC-1B60922956C8}">
      <dgm:prSet custT="1"/>
      <dgm:spPr>
        <a:solidFill>
          <a:schemeClr val="accent5"/>
        </a:solidFill>
      </dgm:spPr>
      <dgm:t>
        <a:bodyPr/>
        <a:lstStyle/>
        <a:p>
          <a:r>
            <a:rPr lang="ru-RU" sz="1600" b="1" dirty="0">
              <a:latin typeface="Arial Black" pitchFamily="34" charset="0"/>
              <a:ea typeface="Times New Roman"/>
              <a:cs typeface="Times New Roman"/>
            </a:rPr>
            <a:t>&lt;/HTML&gt;                                                        </a:t>
          </a:r>
        </a:p>
      </dgm:t>
    </dgm:pt>
    <dgm:pt modelId="{719D3892-6FF9-419C-AE7B-50D8C8883012}" type="parTrans" cxnId="{1EFA0292-D09D-41C4-9CC0-655136E70514}">
      <dgm:prSet/>
      <dgm:spPr/>
      <dgm:t>
        <a:bodyPr/>
        <a:lstStyle/>
        <a:p>
          <a:endParaRPr lang="ru-RU" sz="2000" b="1"/>
        </a:p>
      </dgm:t>
    </dgm:pt>
    <dgm:pt modelId="{7FA906FD-1D85-4698-A908-428DCDB6CE37}" type="sibTrans" cxnId="{1EFA0292-D09D-41C4-9CC0-655136E70514}">
      <dgm:prSet/>
      <dgm:spPr/>
      <dgm:t>
        <a:bodyPr/>
        <a:lstStyle/>
        <a:p>
          <a:endParaRPr lang="ru-RU" sz="2000" b="1"/>
        </a:p>
      </dgm:t>
    </dgm:pt>
    <dgm:pt modelId="{679D411B-16F3-4761-961C-D537AAB20842}" type="pres">
      <dgm:prSet presAssocID="{95A949F7-91D5-47C5-A762-151E533C537C}" presName="linear" presStyleCnt="0">
        <dgm:presLayoutVars>
          <dgm:dir/>
          <dgm:animLvl val="lvl"/>
          <dgm:resizeHandles val="exact"/>
        </dgm:presLayoutVars>
      </dgm:prSet>
      <dgm:spPr/>
    </dgm:pt>
    <dgm:pt modelId="{F5A1AC93-B92D-4AA7-B6C9-AE9D7D0501E8}" type="pres">
      <dgm:prSet presAssocID="{A85BE265-BD2D-4BC5-82E0-02F803699B83}" presName="parentLin" presStyleCnt="0"/>
      <dgm:spPr/>
    </dgm:pt>
    <dgm:pt modelId="{EB9BD141-521E-4D62-8300-A0AEAC25A28B}" type="pres">
      <dgm:prSet presAssocID="{A85BE265-BD2D-4BC5-82E0-02F803699B83}" presName="parentLeftMargin" presStyleLbl="node1" presStyleIdx="0" presStyleCnt="6"/>
      <dgm:spPr/>
    </dgm:pt>
    <dgm:pt modelId="{CDBAAA9A-AF6C-4C70-A620-6C121C706AE9}" type="pres">
      <dgm:prSet presAssocID="{A85BE265-BD2D-4BC5-82E0-02F803699B8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D1D66CA-F365-4800-BE80-41A4B935F9FA}" type="pres">
      <dgm:prSet presAssocID="{A85BE265-BD2D-4BC5-82E0-02F803699B83}" presName="negativeSpace" presStyleCnt="0"/>
      <dgm:spPr/>
    </dgm:pt>
    <dgm:pt modelId="{A824E7E4-D4BF-44D6-84F8-2A51C41A89B3}" type="pres">
      <dgm:prSet presAssocID="{A85BE265-BD2D-4BC5-82E0-02F803699B83}" presName="childText" presStyleLbl="conFgAcc1" presStyleIdx="0" presStyleCnt="6" custLinFactY="13724" custLinFactNeighborX="-21361" custLinFactNeighborY="100000">
        <dgm:presLayoutVars>
          <dgm:bulletEnabled val="1"/>
        </dgm:presLayoutVars>
      </dgm:prSet>
      <dgm:spPr/>
    </dgm:pt>
    <dgm:pt modelId="{0EDA530A-CDA3-43B3-8555-3C0C1DE63594}" type="pres">
      <dgm:prSet presAssocID="{B7560170-6A06-4BC9-9290-DDABF98725C3}" presName="spaceBetweenRectangles" presStyleCnt="0"/>
      <dgm:spPr/>
    </dgm:pt>
    <dgm:pt modelId="{C54DD5AE-9AA5-4A50-826D-A5374EF7AB39}" type="pres">
      <dgm:prSet presAssocID="{3D9BDE73-60CC-4737-A07E-7EFFC21AA72F}" presName="parentLin" presStyleCnt="0"/>
      <dgm:spPr/>
    </dgm:pt>
    <dgm:pt modelId="{E5C35019-9B70-4F9F-81FC-518C241437C2}" type="pres">
      <dgm:prSet presAssocID="{3D9BDE73-60CC-4737-A07E-7EFFC21AA72F}" presName="parentLeftMargin" presStyleLbl="node1" presStyleIdx="0" presStyleCnt="6"/>
      <dgm:spPr/>
    </dgm:pt>
    <dgm:pt modelId="{C09D5D9E-ECB2-4575-A743-2B93E3287092}" type="pres">
      <dgm:prSet presAssocID="{3D9BDE73-60CC-4737-A07E-7EFFC21AA72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C3393FD-2B6D-43FB-9A07-2CE73096B68E}" type="pres">
      <dgm:prSet presAssocID="{3D9BDE73-60CC-4737-A07E-7EFFC21AA72F}" presName="negativeSpace" presStyleCnt="0"/>
      <dgm:spPr/>
    </dgm:pt>
    <dgm:pt modelId="{6DB298A5-F33A-4C28-85B2-AC45CFD9AC4B}" type="pres">
      <dgm:prSet presAssocID="{3D9BDE73-60CC-4737-A07E-7EFFC21AA72F}" presName="childText" presStyleLbl="conFgAcc1" presStyleIdx="1" presStyleCnt="6">
        <dgm:presLayoutVars>
          <dgm:bulletEnabled val="1"/>
        </dgm:presLayoutVars>
      </dgm:prSet>
      <dgm:spPr/>
    </dgm:pt>
    <dgm:pt modelId="{3753CE44-412A-4D9A-9945-B0B76BD1907B}" type="pres">
      <dgm:prSet presAssocID="{56D2C499-B3A2-4FE7-B627-92C3CF9C725B}" presName="spaceBetweenRectangles" presStyleCnt="0"/>
      <dgm:spPr/>
    </dgm:pt>
    <dgm:pt modelId="{6BA4F24F-23C0-4D3D-88CC-F3571EB25D14}" type="pres">
      <dgm:prSet presAssocID="{86E27B39-E4D9-431E-BFC4-1FA9FF3E3275}" presName="parentLin" presStyleCnt="0"/>
      <dgm:spPr/>
    </dgm:pt>
    <dgm:pt modelId="{61B45859-808A-4FFF-8C1E-5B7FDBF36071}" type="pres">
      <dgm:prSet presAssocID="{86E27B39-E4D9-431E-BFC4-1FA9FF3E3275}" presName="parentLeftMargin" presStyleLbl="node1" presStyleIdx="1" presStyleCnt="6"/>
      <dgm:spPr/>
    </dgm:pt>
    <dgm:pt modelId="{75325A62-ED75-4C42-9123-D0F716F55DE1}" type="pres">
      <dgm:prSet presAssocID="{86E27B39-E4D9-431E-BFC4-1FA9FF3E327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FFE61BC-7971-4886-A53C-C6E2BA4CEC31}" type="pres">
      <dgm:prSet presAssocID="{86E27B39-E4D9-431E-BFC4-1FA9FF3E3275}" presName="negativeSpace" presStyleCnt="0"/>
      <dgm:spPr/>
    </dgm:pt>
    <dgm:pt modelId="{BE473B64-FF80-4D26-A965-8AEFE0721C97}" type="pres">
      <dgm:prSet presAssocID="{86E27B39-E4D9-431E-BFC4-1FA9FF3E3275}" presName="childText" presStyleLbl="conFgAcc1" presStyleIdx="2" presStyleCnt="6">
        <dgm:presLayoutVars>
          <dgm:bulletEnabled val="1"/>
        </dgm:presLayoutVars>
      </dgm:prSet>
      <dgm:spPr/>
    </dgm:pt>
    <dgm:pt modelId="{B77E60AD-2517-47F1-978A-0D06ED7DBFFE}" type="pres">
      <dgm:prSet presAssocID="{0F03C6F0-0214-4D54-B184-98A57870D9EE}" presName="spaceBetweenRectangles" presStyleCnt="0"/>
      <dgm:spPr/>
    </dgm:pt>
    <dgm:pt modelId="{888FE9A0-21FE-4CA9-808D-2F82B90ABB9F}" type="pres">
      <dgm:prSet presAssocID="{16787698-F1F7-40BD-815A-C9A709A7E2CC}" presName="parentLin" presStyleCnt="0"/>
      <dgm:spPr/>
    </dgm:pt>
    <dgm:pt modelId="{786E0A2D-1D01-45DB-9015-141F7FEA6D9E}" type="pres">
      <dgm:prSet presAssocID="{16787698-F1F7-40BD-815A-C9A709A7E2CC}" presName="parentLeftMargin" presStyleLbl="node1" presStyleIdx="2" presStyleCnt="6"/>
      <dgm:spPr/>
    </dgm:pt>
    <dgm:pt modelId="{19AD0958-036E-4016-82F8-DE0BAA203CC3}" type="pres">
      <dgm:prSet presAssocID="{16787698-F1F7-40BD-815A-C9A709A7E2C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E3F6D28-893A-4173-BD58-F43F18E7F526}" type="pres">
      <dgm:prSet presAssocID="{16787698-F1F7-40BD-815A-C9A709A7E2CC}" presName="negativeSpace" presStyleCnt="0"/>
      <dgm:spPr/>
    </dgm:pt>
    <dgm:pt modelId="{ABB43A87-70EB-4047-8B78-8437F39CFA03}" type="pres">
      <dgm:prSet presAssocID="{16787698-F1F7-40BD-815A-C9A709A7E2CC}" presName="childText" presStyleLbl="conFgAcc1" presStyleIdx="3" presStyleCnt="6">
        <dgm:presLayoutVars>
          <dgm:bulletEnabled val="1"/>
        </dgm:presLayoutVars>
      </dgm:prSet>
      <dgm:spPr/>
    </dgm:pt>
    <dgm:pt modelId="{119DB777-A8A6-437D-9899-03C4FA3813AE}" type="pres">
      <dgm:prSet presAssocID="{2C67321B-4DFC-434C-8561-A504D1D2AED4}" presName="spaceBetweenRectangles" presStyleCnt="0"/>
      <dgm:spPr/>
    </dgm:pt>
    <dgm:pt modelId="{79A34DFD-AAE8-4604-954D-411260FE8F99}" type="pres">
      <dgm:prSet presAssocID="{3CE30C08-F165-473B-BF13-1FBE0E4B76EF}" presName="parentLin" presStyleCnt="0"/>
      <dgm:spPr/>
    </dgm:pt>
    <dgm:pt modelId="{5BE1E473-BBAD-49A4-A76E-D3655043FD7A}" type="pres">
      <dgm:prSet presAssocID="{3CE30C08-F165-473B-BF13-1FBE0E4B76EF}" presName="parentLeftMargin" presStyleLbl="node1" presStyleIdx="3" presStyleCnt="6"/>
      <dgm:spPr/>
    </dgm:pt>
    <dgm:pt modelId="{C237608A-B586-462A-A68F-1C424C3A0040}" type="pres">
      <dgm:prSet presAssocID="{3CE30C08-F165-473B-BF13-1FBE0E4B76E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5E95C95-F31D-40B3-B542-A57D89F3C621}" type="pres">
      <dgm:prSet presAssocID="{3CE30C08-F165-473B-BF13-1FBE0E4B76EF}" presName="negativeSpace" presStyleCnt="0"/>
      <dgm:spPr/>
    </dgm:pt>
    <dgm:pt modelId="{A5889797-63AB-439D-96E6-E935AB4BF1AA}" type="pres">
      <dgm:prSet presAssocID="{3CE30C08-F165-473B-BF13-1FBE0E4B76EF}" presName="childText" presStyleLbl="conFgAcc1" presStyleIdx="4" presStyleCnt="6">
        <dgm:presLayoutVars>
          <dgm:bulletEnabled val="1"/>
        </dgm:presLayoutVars>
      </dgm:prSet>
      <dgm:spPr/>
    </dgm:pt>
    <dgm:pt modelId="{0188420E-7C36-49CF-B1B6-0997E73024CF}" type="pres">
      <dgm:prSet presAssocID="{A99F7820-5C1A-4B12-87EB-6A4365878F1A}" presName="spaceBetweenRectangles" presStyleCnt="0"/>
      <dgm:spPr/>
    </dgm:pt>
    <dgm:pt modelId="{032E9323-D19E-4E34-8C8C-6C15F168D4C1}" type="pres">
      <dgm:prSet presAssocID="{C61BC2F0-67BC-42AB-9EBC-1B60922956C8}" presName="parentLin" presStyleCnt="0"/>
      <dgm:spPr/>
    </dgm:pt>
    <dgm:pt modelId="{8BAD927A-E254-4BAD-95DB-6CBBFCB1FB0C}" type="pres">
      <dgm:prSet presAssocID="{C61BC2F0-67BC-42AB-9EBC-1B60922956C8}" presName="parentLeftMargin" presStyleLbl="node1" presStyleIdx="4" presStyleCnt="6"/>
      <dgm:spPr/>
    </dgm:pt>
    <dgm:pt modelId="{89845268-2C7C-47A1-875A-E6CF4D265B3F}" type="pres">
      <dgm:prSet presAssocID="{C61BC2F0-67BC-42AB-9EBC-1B60922956C8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D865456D-7B66-4DC1-97A4-3DE58A7E7FDD}" type="pres">
      <dgm:prSet presAssocID="{C61BC2F0-67BC-42AB-9EBC-1B60922956C8}" presName="negativeSpace" presStyleCnt="0"/>
      <dgm:spPr/>
    </dgm:pt>
    <dgm:pt modelId="{A619BB8D-FC1E-40A4-BDC8-656452DE6D7C}" type="pres">
      <dgm:prSet presAssocID="{C61BC2F0-67BC-42AB-9EBC-1B60922956C8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4CECDB0B-3EFC-4EE3-A4BB-D45FEE473435}" srcId="{3D9BDE73-60CC-4737-A07E-7EFFC21AA72F}" destId="{8475BEB5-4F6B-4847-930E-0942296166CF}" srcOrd="0" destOrd="0" parTransId="{1CA1C482-80D9-4A02-857F-6B3082FFF482}" sibTransId="{F1005964-C865-4F62-BAE3-3A5C9FFDD416}"/>
    <dgm:cxn modelId="{D7E75C0D-1C8F-4359-B96C-BA3ABEE9F8AD}" type="presOf" srcId="{A85BE265-BD2D-4BC5-82E0-02F803699B83}" destId="{CDBAAA9A-AF6C-4C70-A620-6C121C706AE9}" srcOrd="1" destOrd="0" presId="urn:microsoft.com/office/officeart/2005/8/layout/list1"/>
    <dgm:cxn modelId="{D7542225-F524-4109-8FFD-0F357B02F1ED}" type="presOf" srcId="{D0CB02FA-9FF7-4DAE-B5BA-3FC816FCA3E6}" destId="{ABB43A87-70EB-4047-8B78-8437F39CFA03}" srcOrd="0" destOrd="0" presId="urn:microsoft.com/office/officeart/2005/8/layout/list1"/>
    <dgm:cxn modelId="{EE95862C-B7B3-4E88-BC0C-790461D834A3}" srcId="{95A949F7-91D5-47C5-A762-151E533C537C}" destId="{16787698-F1F7-40BD-815A-C9A709A7E2CC}" srcOrd="3" destOrd="0" parTransId="{4B1B121B-25DA-41AF-906D-C8D2AFE7EF3B}" sibTransId="{2C67321B-4DFC-434C-8561-A504D1D2AED4}"/>
    <dgm:cxn modelId="{C8B9923B-173D-450B-8D80-2B0CD09EC2F1}" srcId="{16787698-F1F7-40BD-815A-C9A709A7E2CC}" destId="{D0CB02FA-9FF7-4DAE-B5BA-3FC816FCA3E6}" srcOrd="0" destOrd="0" parTransId="{E99FC1DF-F271-4019-8FA1-0D6F0FA32746}" sibTransId="{23862FDF-7843-4055-8959-F5B9BD754D05}"/>
    <dgm:cxn modelId="{7BCCF160-3F58-4621-A647-EE79D5F13446}" type="presOf" srcId="{86E27B39-E4D9-431E-BFC4-1FA9FF3E3275}" destId="{61B45859-808A-4FFF-8C1E-5B7FDBF36071}" srcOrd="0" destOrd="0" presId="urn:microsoft.com/office/officeart/2005/8/layout/list1"/>
    <dgm:cxn modelId="{EA15EA66-D351-4E49-8654-A0C5B0833E7E}" srcId="{95A949F7-91D5-47C5-A762-151E533C537C}" destId="{86E27B39-E4D9-431E-BFC4-1FA9FF3E3275}" srcOrd="2" destOrd="0" parTransId="{638B3687-69AC-49BB-9F40-6AB13BB4D800}" sibTransId="{0F03C6F0-0214-4D54-B184-98A57870D9EE}"/>
    <dgm:cxn modelId="{CBCAC969-13FE-447A-B0A7-DEA660B027FC}" type="presOf" srcId="{3D9BDE73-60CC-4737-A07E-7EFFC21AA72F}" destId="{E5C35019-9B70-4F9F-81FC-518C241437C2}" srcOrd="0" destOrd="0" presId="urn:microsoft.com/office/officeart/2005/8/layout/list1"/>
    <dgm:cxn modelId="{80FD9D6C-EB53-4C33-9D35-53656D85A13D}" type="presOf" srcId="{3CE30C08-F165-473B-BF13-1FBE0E4B76EF}" destId="{C237608A-B586-462A-A68F-1C424C3A0040}" srcOrd="1" destOrd="0" presId="urn:microsoft.com/office/officeart/2005/8/layout/list1"/>
    <dgm:cxn modelId="{B0003559-8C8C-4EF3-BADA-B2D6AB3AFD30}" srcId="{95A949F7-91D5-47C5-A762-151E533C537C}" destId="{3CE30C08-F165-473B-BF13-1FBE0E4B76EF}" srcOrd="4" destOrd="0" parTransId="{B35AE80A-DA74-4EF7-989E-48A902DD2087}" sibTransId="{A99F7820-5C1A-4B12-87EB-6A4365878F1A}"/>
    <dgm:cxn modelId="{1FC4997B-8A0C-4A63-9E04-59E6C7E326E9}" srcId="{95A949F7-91D5-47C5-A762-151E533C537C}" destId="{3D9BDE73-60CC-4737-A07E-7EFFC21AA72F}" srcOrd="1" destOrd="0" parTransId="{3A449F11-1482-4DB8-9EDC-79F33B8D8197}" sibTransId="{56D2C499-B3A2-4FE7-B627-92C3CF9C725B}"/>
    <dgm:cxn modelId="{B639A87F-E8ED-41F4-BADD-9C7B8AD947EF}" type="presOf" srcId="{16787698-F1F7-40BD-815A-C9A709A7E2CC}" destId="{19AD0958-036E-4016-82F8-DE0BAA203CC3}" srcOrd="1" destOrd="0" presId="urn:microsoft.com/office/officeart/2005/8/layout/list1"/>
    <dgm:cxn modelId="{361C5780-0D1D-485E-AFCA-8016C39D430C}" type="presOf" srcId="{C61BC2F0-67BC-42AB-9EBC-1B60922956C8}" destId="{89845268-2C7C-47A1-875A-E6CF4D265B3F}" srcOrd="1" destOrd="0" presId="urn:microsoft.com/office/officeart/2005/8/layout/list1"/>
    <dgm:cxn modelId="{8CECDF82-73D2-467E-9917-CCD69978D398}" srcId="{95A949F7-91D5-47C5-A762-151E533C537C}" destId="{A85BE265-BD2D-4BC5-82E0-02F803699B83}" srcOrd="0" destOrd="0" parTransId="{05B40598-1052-45AA-A332-51AEE4DE5C0C}" sibTransId="{B7560170-6A06-4BC9-9290-DDABF98725C3}"/>
    <dgm:cxn modelId="{BC5EA884-790D-4254-950F-09C9CEEB8365}" type="presOf" srcId="{3D9BDE73-60CC-4737-A07E-7EFFC21AA72F}" destId="{C09D5D9E-ECB2-4575-A743-2B93E3287092}" srcOrd="1" destOrd="0" presId="urn:microsoft.com/office/officeart/2005/8/layout/list1"/>
    <dgm:cxn modelId="{E7C30988-77D2-4346-B687-68DA54EA4400}" type="presOf" srcId="{86E27B39-E4D9-431E-BFC4-1FA9FF3E3275}" destId="{75325A62-ED75-4C42-9123-D0F716F55DE1}" srcOrd="1" destOrd="0" presId="urn:microsoft.com/office/officeart/2005/8/layout/list1"/>
    <dgm:cxn modelId="{1EFA0292-D09D-41C4-9CC0-655136E70514}" srcId="{95A949F7-91D5-47C5-A762-151E533C537C}" destId="{C61BC2F0-67BC-42AB-9EBC-1B60922956C8}" srcOrd="5" destOrd="0" parTransId="{719D3892-6FF9-419C-AE7B-50D8C8883012}" sibTransId="{7FA906FD-1D85-4698-A908-428DCDB6CE37}"/>
    <dgm:cxn modelId="{F45F64A2-A3E8-48B4-8FD6-1EAF62746751}" type="presOf" srcId="{A85BE265-BD2D-4BC5-82E0-02F803699B83}" destId="{EB9BD141-521E-4D62-8300-A0AEAC25A28B}" srcOrd="0" destOrd="0" presId="urn:microsoft.com/office/officeart/2005/8/layout/list1"/>
    <dgm:cxn modelId="{5AE007A3-0C1A-4115-8A34-8F7E7D1CB39F}" type="presOf" srcId="{3CE30C08-F165-473B-BF13-1FBE0E4B76EF}" destId="{5BE1E473-BBAD-49A4-A76E-D3655043FD7A}" srcOrd="0" destOrd="0" presId="urn:microsoft.com/office/officeart/2005/8/layout/list1"/>
    <dgm:cxn modelId="{CDC0C0B9-55B9-4F12-A089-F97225D01430}" type="presOf" srcId="{16787698-F1F7-40BD-815A-C9A709A7E2CC}" destId="{786E0A2D-1D01-45DB-9015-141F7FEA6D9E}" srcOrd="0" destOrd="0" presId="urn:microsoft.com/office/officeart/2005/8/layout/list1"/>
    <dgm:cxn modelId="{A06C4CCB-A876-4466-92B0-832132A9431C}" type="presOf" srcId="{8475BEB5-4F6B-4847-930E-0942296166CF}" destId="{6DB298A5-F33A-4C28-85B2-AC45CFD9AC4B}" srcOrd="0" destOrd="0" presId="urn:microsoft.com/office/officeart/2005/8/layout/list1"/>
    <dgm:cxn modelId="{2AD54FDB-E440-4A9B-9216-25F9A2182A30}" type="presOf" srcId="{95A949F7-91D5-47C5-A762-151E533C537C}" destId="{679D411B-16F3-4761-961C-D537AAB20842}" srcOrd="0" destOrd="0" presId="urn:microsoft.com/office/officeart/2005/8/layout/list1"/>
    <dgm:cxn modelId="{2C30E8E2-D70A-4FAB-B6F5-98877159B59D}" type="presOf" srcId="{C61BC2F0-67BC-42AB-9EBC-1B60922956C8}" destId="{8BAD927A-E254-4BAD-95DB-6CBBFCB1FB0C}" srcOrd="0" destOrd="0" presId="urn:microsoft.com/office/officeart/2005/8/layout/list1"/>
    <dgm:cxn modelId="{5B7EAA59-D6B3-420E-9895-E0111BC04379}" type="presParOf" srcId="{679D411B-16F3-4761-961C-D537AAB20842}" destId="{F5A1AC93-B92D-4AA7-B6C9-AE9D7D0501E8}" srcOrd="0" destOrd="0" presId="urn:microsoft.com/office/officeart/2005/8/layout/list1"/>
    <dgm:cxn modelId="{D585DBC6-0933-4DB8-9839-78C0E9BC1DAC}" type="presParOf" srcId="{F5A1AC93-B92D-4AA7-B6C9-AE9D7D0501E8}" destId="{EB9BD141-521E-4D62-8300-A0AEAC25A28B}" srcOrd="0" destOrd="0" presId="urn:microsoft.com/office/officeart/2005/8/layout/list1"/>
    <dgm:cxn modelId="{13F34C1B-357B-4A19-A2BF-33A1E9B7C7FA}" type="presParOf" srcId="{F5A1AC93-B92D-4AA7-B6C9-AE9D7D0501E8}" destId="{CDBAAA9A-AF6C-4C70-A620-6C121C706AE9}" srcOrd="1" destOrd="0" presId="urn:microsoft.com/office/officeart/2005/8/layout/list1"/>
    <dgm:cxn modelId="{20B52CC5-99DA-4030-8808-8DED4FD698C3}" type="presParOf" srcId="{679D411B-16F3-4761-961C-D537AAB20842}" destId="{3D1D66CA-F365-4800-BE80-41A4B935F9FA}" srcOrd="1" destOrd="0" presId="urn:microsoft.com/office/officeart/2005/8/layout/list1"/>
    <dgm:cxn modelId="{2F5E2F7C-3050-485F-902A-CFE9C741BEAB}" type="presParOf" srcId="{679D411B-16F3-4761-961C-D537AAB20842}" destId="{A824E7E4-D4BF-44D6-84F8-2A51C41A89B3}" srcOrd="2" destOrd="0" presId="urn:microsoft.com/office/officeart/2005/8/layout/list1"/>
    <dgm:cxn modelId="{6DD793AB-3436-41E8-8092-55A97CAF64F9}" type="presParOf" srcId="{679D411B-16F3-4761-961C-D537AAB20842}" destId="{0EDA530A-CDA3-43B3-8555-3C0C1DE63594}" srcOrd="3" destOrd="0" presId="urn:microsoft.com/office/officeart/2005/8/layout/list1"/>
    <dgm:cxn modelId="{FD2300CA-4A9E-4D01-B7F4-8F87F9D66733}" type="presParOf" srcId="{679D411B-16F3-4761-961C-D537AAB20842}" destId="{C54DD5AE-9AA5-4A50-826D-A5374EF7AB39}" srcOrd="4" destOrd="0" presId="urn:microsoft.com/office/officeart/2005/8/layout/list1"/>
    <dgm:cxn modelId="{DE837F23-90C2-4D3D-8BAD-B4CDDDD29EB5}" type="presParOf" srcId="{C54DD5AE-9AA5-4A50-826D-A5374EF7AB39}" destId="{E5C35019-9B70-4F9F-81FC-518C241437C2}" srcOrd="0" destOrd="0" presId="urn:microsoft.com/office/officeart/2005/8/layout/list1"/>
    <dgm:cxn modelId="{CB5F6AC7-A092-458D-89F6-27472DE4AB8E}" type="presParOf" srcId="{C54DD5AE-9AA5-4A50-826D-A5374EF7AB39}" destId="{C09D5D9E-ECB2-4575-A743-2B93E3287092}" srcOrd="1" destOrd="0" presId="urn:microsoft.com/office/officeart/2005/8/layout/list1"/>
    <dgm:cxn modelId="{9CC209B4-C065-4113-A08A-D911244106F7}" type="presParOf" srcId="{679D411B-16F3-4761-961C-D537AAB20842}" destId="{8C3393FD-2B6D-43FB-9A07-2CE73096B68E}" srcOrd="5" destOrd="0" presId="urn:microsoft.com/office/officeart/2005/8/layout/list1"/>
    <dgm:cxn modelId="{C20BC720-A3DB-43AB-8D07-86B4D15786CD}" type="presParOf" srcId="{679D411B-16F3-4761-961C-D537AAB20842}" destId="{6DB298A5-F33A-4C28-85B2-AC45CFD9AC4B}" srcOrd="6" destOrd="0" presId="urn:microsoft.com/office/officeart/2005/8/layout/list1"/>
    <dgm:cxn modelId="{D92871C6-8D66-4130-BBF1-EAFA1C841192}" type="presParOf" srcId="{679D411B-16F3-4761-961C-D537AAB20842}" destId="{3753CE44-412A-4D9A-9945-B0B76BD1907B}" srcOrd="7" destOrd="0" presId="urn:microsoft.com/office/officeart/2005/8/layout/list1"/>
    <dgm:cxn modelId="{350E04C8-0CDA-49A4-85BE-2C0043621785}" type="presParOf" srcId="{679D411B-16F3-4761-961C-D537AAB20842}" destId="{6BA4F24F-23C0-4D3D-88CC-F3571EB25D14}" srcOrd="8" destOrd="0" presId="urn:microsoft.com/office/officeart/2005/8/layout/list1"/>
    <dgm:cxn modelId="{46AF6219-9B4E-4A17-8603-F1371ABA82B8}" type="presParOf" srcId="{6BA4F24F-23C0-4D3D-88CC-F3571EB25D14}" destId="{61B45859-808A-4FFF-8C1E-5B7FDBF36071}" srcOrd="0" destOrd="0" presId="urn:microsoft.com/office/officeart/2005/8/layout/list1"/>
    <dgm:cxn modelId="{3775221B-7328-4C0D-99FA-5C515401C7A7}" type="presParOf" srcId="{6BA4F24F-23C0-4D3D-88CC-F3571EB25D14}" destId="{75325A62-ED75-4C42-9123-D0F716F55DE1}" srcOrd="1" destOrd="0" presId="urn:microsoft.com/office/officeart/2005/8/layout/list1"/>
    <dgm:cxn modelId="{2A0DE6C9-D588-4EB8-BC3A-6A796CDE802E}" type="presParOf" srcId="{679D411B-16F3-4761-961C-D537AAB20842}" destId="{FFFE61BC-7971-4886-A53C-C6E2BA4CEC31}" srcOrd="9" destOrd="0" presId="urn:microsoft.com/office/officeart/2005/8/layout/list1"/>
    <dgm:cxn modelId="{2CBC8D85-14D0-4AE3-9E2F-B9BB7D494658}" type="presParOf" srcId="{679D411B-16F3-4761-961C-D537AAB20842}" destId="{BE473B64-FF80-4D26-A965-8AEFE0721C97}" srcOrd="10" destOrd="0" presId="urn:microsoft.com/office/officeart/2005/8/layout/list1"/>
    <dgm:cxn modelId="{1D918187-3514-401A-8EEF-8190D97D3880}" type="presParOf" srcId="{679D411B-16F3-4761-961C-D537AAB20842}" destId="{B77E60AD-2517-47F1-978A-0D06ED7DBFFE}" srcOrd="11" destOrd="0" presId="urn:microsoft.com/office/officeart/2005/8/layout/list1"/>
    <dgm:cxn modelId="{EB70872B-9C86-4CE1-AB84-66F6DA6F6AE2}" type="presParOf" srcId="{679D411B-16F3-4761-961C-D537AAB20842}" destId="{888FE9A0-21FE-4CA9-808D-2F82B90ABB9F}" srcOrd="12" destOrd="0" presId="urn:microsoft.com/office/officeart/2005/8/layout/list1"/>
    <dgm:cxn modelId="{07028849-4549-41C4-8460-7B904FE0351A}" type="presParOf" srcId="{888FE9A0-21FE-4CA9-808D-2F82B90ABB9F}" destId="{786E0A2D-1D01-45DB-9015-141F7FEA6D9E}" srcOrd="0" destOrd="0" presId="urn:microsoft.com/office/officeart/2005/8/layout/list1"/>
    <dgm:cxn modelId="{A0AFA031-1E42-4758-8BF0-57A2014CCEB4}" type="presParOf" srcId="{888FE9A0-21FE-4CA9-808D-2F82B90ABB9F}" destId="{19AD0958-036E-4016-82F8-DE0BAA203CC3}" srcOrd="1" destOrd="0" presId="urn:microsoft.com/office/officeart/2005/8/layout/list1"/>
    <dgm:cxn modelId="{6571E7FE-5CD4-4C6C-A870-76F3F0E90B19}" type="presParOf" srcId="{679D411B-16F3-4761-961C-D537AAB20842}" destId="{DE3F6D28-893A-4173-BD58-F43F18E7F526}" srcOrd="13" destOrd="0" presId="urn:microsoft.com/office/officeart/2005/8/layout/list1"/>
    <dgm:cxn modelId="{A23CAE9E-C721-4955-9D7C-005C64DF2B13}" type="presParOf" srcId="{679D411B-16F3-4761-961C-D537AAB20842}" destId="{ABB43A87-70EB-4047-8B78-8437F39CFA03}" srcOrd="14" destOrd="0" presId="urn:microsoft.com/office/officeart/2005/8/layout/list1"/>
    <dgm:cxn modelId="{BBC5C538-235A-4FEA-BDEB-E4915A8800AB}" type="presParOf" srcId="{679D411B-16F3-4761-961C-D537AAB20842}" destId="{119DB777-A8A6-437D-9899-03C4FA3813AE}" srcOrd="15" destOrd="0" presId="urn:microsoft.com/office/officeart/2005/8/layout/list1"/>
    <dgm:cxn modelId="{1631E4E7-4727-46DC-82A9-F46731BB1B29}" type="presParOf" srcId="{679D411B-16F3-4761-961C-D537AAB20842}" destId="{79A34DFD-AAE8-4604-954D-411260FE8F99}" srcOrd="16" destOrd="0" presId="urn:microsoft.com/office/officeart/2005/8/layout/list1"/>
    <dgm:cxn modelId="{61C56724-2B56-4944-BAB5-94925DAFA55A}" type="presParOf" srcId="{79A34DFD-AAE8-4604-954D-411260FE8F99}" destId="{5BE1E473-BBAD-49A4-A76E-D3655043FD7A}" srcOrd="0" destOrd="0" presId="urn:microsoft.com/office/officeart/2005/8/layout/list1"/>
    <dgm:cxn modelId="{0B26BAAF-AF15-4B1E-B8FD-16F8D1C4635F}" type="presParOf" srcId="{79A34DFD-AAE8-4604-954D-411260FE8F99}" destId="{C237608A-B586-462A-A68F-1C424C3A0040}" srcOrd="1" destOrd="0" presId="urn:microsoft.com/office/officeart/2005/8/layout/list1"/>
    <dgm:cxn modelId="{B1CAA4A8-DC7A-498B-8C72-6B6204FA4735}" type="presParOf" srcId="{679D411B-16F3-4761-961C-D537AAB20842}" destId="{E5E95C95-F31D-40B3-B542-A57D89F3C621}" srcOrd="17" destOrd="0" presId="urn:microsoft.com/office/officeart/2005/8/layout/list1"/>
    <dgm:cxn modelId="{002429F4-8FE9-4DA4-B3F1-8896CA4B6A2E}" type="presParOf" srcId="{679D411B-16F3-4761-961C-D537AAB20842}" destId="{A5889797-63AB-439D-96E6-E935AB4BF1AA}" srcOrd="18" destOrd="0" presId="urn:microsoft.com/office/officeart/2005/8/layout/list1"/>
    <dgm:cxn modelId="{BFAE6B09-18DE-4ABF-840D-443E28234D83}" type="presParOf" srcId="{679D411B-16F3-4761-961C-D537AAB20842}" destId="{0188420E-7C36-49CF-B1B6-0997E73024CF}" srcOrd="19" destOrd="0" presId="urn:microsoft.com/office/officeart/2005/8/layout/list1"/>
    <dgm:cxn modelId="{6839058D-4AAF-4F7B-8CC6-F61BADAB7BF2}" type="presParOf" srcId="{679D411B-16F3-4761-961C-D537AAB20842}" destId="{032E9323-D19E-4E34-8C8C-6C15F168D4C1}" srcOrd="20" destOrd="0" presId="urn:microsoft.com/office/officeart/2005/8/layout/list1"/>
    <dgm:cxn modelId="{EE4673B3-C0DA-4322-B1B9-4803901F0C11}" type="presParOf" srcId="{032E9323-D19E-4E34-8C8C-6C15F168D4C1}" destId="{8BAD927A-E254-4BAD-95DB-6CBBFCB1FB0C}" srcOrd="0" destOrd="0" presId="urn:microsoft.com/office/officeart/2005/8/layout/list1"/>
    <dgm:cxn modelId="{B1172C67-CD01-4FFF-9D5E-B65A49A775FD}" type="presParOf" srcId="{032E9323-D19E-4E34-8C8C-6C15F168D4C1}" destId="{89845268-2C7C-47A1-875A-E6CF4D265B3F}" srcOrd="1" destOrd="0" presId="urn:microsoft.com/office/officeart/2005/8/layout/list1"/>
    <dgm:cxn modelId="{DE3B54C9-0721-4237-8771-FB0ECC57B6FA}" type="presParOf" srcId="{679D411B-16F3-4761-961C-D537AAB20842}" destId="{D865456D-7B66-4DC1-97A4-3DE58A7E7FDD}" srcOrd="21" destOrd="0" presId="urn:microsoft.com/office/officeart/2005/8/layout/list1"/>
    <dgm:cxn modelId="{87FEC9F9-B44B-4B2D-B319-2CE38B84B3B3}" type="presParOf" srcId="{679D411B-16F3-4761-961C-D537AAB20842}" destId="{A619BB8D-FC1E-40A4-BDC8-656452DE6D7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8D6D8B-8EB1-498D-8280-771D3EA1EF79}" type="doc">
      <dgm:prSet loTypeId="urn:microsoft.com/office/officeart/2005/8/layout/cycle4#6" loCatId="cycle" qsTypeId="urn:microsoft.com/office/officeart/2005/8/quickstyle/3d2" qsCatId="3D" csTypeId="urn:microsoft.com/office/officeart/2005/8/colors/colorful1#11" csCatId="colorful" phldr="1"/>
      <dgm:spPr/>
      <dgm:t>
        <a:bodyPr/>
        <a:lstStyle/>
        <a:p>
          <a:endParaRPr lang="ru-RU"/>
        </a:p>
      </dgm:t>
    </dgm:pt>
    <dgm:pt modelId="{C155FCEC-51A1-48A2-A803-C7E6DBF95ED0}">
      <dgm:prSet phldrT="[Текст]" custT="1"/>
      <dgm:spPr/>
      <dgm:t>
        <a:bodyPr/>
        <a:lstStyle/>
        <a:p>
          <a:r>
            <a:rPr lang="ru-RU" sz="2400" b="1" dirty="0"/>
            <a:t>Абзацы</a:t>
          </a:r>
        </a:p>
      </dgm:t>
    </dgm:pt>
    <dgm:pt modelId="{95DC1100-3D20-4259-8B43-EFFBCCC705B2}" type="parTrans" cxnId="{F8AB26B2-1A24-4B47-A71D-E2698EF06104}">
      <dgm:prSet/>
      <dgm:spPr/>
      <dgm:t>
        <a:bodyPr/>
        <a:lstStyle/>
        <a:p>
          <a:endParaRPr lang="ru-RU"/>
        </a:p>
      </dgm:t>
    </dgm:pt>
    <dgm:pt modelId="{3A8CB655-613F-442F-BA9F-1F92C53BE388}" type="sibTrans" cxnId="{F8AB26B2-1A24-4B47-A71D-E2698EF06104}">
      <dgm:prSet/>
      <dgm:spPr/>
      <dgm:t>
        <a:bodyPr/>
        <a:lstStyle/>
        <a:p>
          <a:endParaRPr lang="ru-RU"/>
        </a:p>
      </dgm:t>
    </dgm:pt>
    <dgm:pt modelId="{074736FB-45A4-45C3-A79C-40ADD6B47EFC}">
      <dgm:prSet phldrT="[Текст]" custT="1"/>
      <dgm:spPr/>
      <dgm:t>
        <a:bodyPr/>
        <a:lstStyle/>
        <a:p>
          <a:r>
            <a:rPr lang="en-US" sz="4000" dirty="0"/>
            <a:t>&lt;p&gt;</a:t>
          </a:r>
          <a:endParaRPr lang="ru-RU" sz="4000" dirty="0"/>
        </a:p>
      </dgm:t>
    </dgm:pt>
    <dgm:pt modelId="{E54D0779-98AF-4EF3-9E24-84295BF6FF3D}" type="parTrans" cxnId="{36ED3587-6D3D-414D-B7BB-89520A467B20}">
      <dgm:prSet/>
      <dgm:spPr/>
      <dgm:t>
        <a:bodyPr/>
        <a:lstStyle/>
        <a:p>
          <a:endParaRPr lang="ru-RU"/>
        </a:p>
      </dgm:t>
    </dgm:pt>
    <dgm:pt modelId="{7784F8FA-85BB-4BDC-B276-767938E6557A}" type="sibTrans" cxnId="{36ED3587-6D3D-414D-B7BB-89520A467B20}">
      <dgm:prSet/>
      <dgm:spPr/>
      <dgm:t>
        <a:bodyPr/>
        <a:lstStyle/>
        <a:p>
          <a:endParaRPr lang="ru-RU"/>
        </a:p>
      </dgm:t>
    </dgm:pt>
    <dgm:pt modelId="{42FD68E7-87AC-4063-93EA-1D573A649EE8}">
      <dgm:prSet phldrT="[Текст]"/>
      <dgm:spPr/>
      <dgm:t>
        <a:bodyPr/>
        <a:lstStyle/>
        <a:p>
          <a:r>
            <a:rPr lang="ru-RU" b="1" dirty="0"/>
            <a:t>Заголовки</a:t>
          </a:r>
        </a:p>
      </dgm:t>
    </dgm:pt>
    <dgm:pt modelId="{541F10FC-B22D-410E-AE1A-FB125004FFA1}" type="parTrans" cxnId="{813C12BA-5F9E-4AE2-9B25-CFFE9A225BC8}">
      <dgm:prSet/>
      <dgm:spPr/>
      <dgm:t>
        <a:bodyPr/>
        <a:lstStyle/>
        <a:p>
          <a:endParaRPr lang="ru-RU"/>
        </a:p>
      </dgm:t>
    </dgm:pt>
    <dgm:pt modelId="{D303D215-F563-4CD6-AC0E-3D7E6C76D685}" type="sibTrans" cxnId="{813C12BA-5F9E-4AE2-9B25-CFFE9A225BC8}">
      <dgm:prSet/>
      <dgm:spPr/>
      <dgm:t>
        <a:bodyPr/>
        <a:lstStyle/>
        <a:p>
          <a:endParaRPr lang="ru-RU"/>
        </a:p>
      </dgm:t>
    </dgm:pt>
    <dgm:pt modelId="{A74C93B8-DA1B-4D29-A058-4E48C057DE88}">
      <dgm:prSet phldrT="[Текст]"/>
      <dgm:spPr/>
      <dgm:t>
        <a:bodyPr/>
        <a:lstStyle/>
        <a:p>
          <a:r>
            <a:rPr lang="en-US" dirty="0"/>
            <a:t>&lt;h1&gt;, &lt;h2&gt;</a:t>
          </a:r>
          <a:endParaRPr lang="ru-RU" dirty="0"/>
        </a:p>
      </dgm:t>
    </dgm:pt>
    <dgm:pt modelId="{BEDCEF09-8FDA-4D44-8EEA-A382DDCD5C9A}" type="parTrans" cxnId="{C55FC828-5B31-4889-9E45-22E909AB1C95}">
      <dgm:prSet/>
      <dgm:spPr/>
      <dgm:t>
        <a:bodyPr/>
        <a:lstStyle/>
        <a:p>
          <a:endParaRPr lang="ru-RU"/>
        </a:p>
      </dgm:t>
    </dgm:pt>
    <dgm:pt modelId="{F2ADA173-4D4B-4190-8F6E-6F54EE2DFDA6}" type="sibTrans" cxnId="{C55FC828-5B31-4889-9E45-22E909AB1C95}">
      <dgm:prSet/>
      <dgm:spPr/>
      <dgm:t>
        <a:bodyPr/>
        <a:lstStyle/>
        <a:p>
          <a:endParaRPr lang="ru-RU"/>
        </a:p>
      </dgm:t>
    </dgm:pt>
    <dgm:pt modelId="{A356DD72-7713-4F01-B712-C93ABBC3A44C}">
      <dgm:prSet phldrT="[Текст]" custT="1"/>
      <dgm:spPr/>
      <dgm:t>
        <a:bodyPr/>
        <a:lstStyle/>
        <a:p>
          <a:r>
            <a:rPr lang="ru-RU" sz="2000" b="1" dirty="0"/>
            <a:t>Перенос строки</a:t>
          </a:r>
        </a:p>
      </dgm:t>
    </dgm:pt>
    <dgm:pt modelId="{0BFE6AD0-413F-4F60-B6F4-BEF76F80048E}" type="parTrans" cxnId="{4A1CBFC3-B07C-4664-AD5D-9545A31903E2}">
      <dgm:prSet/>
      <dgm:spPr/>
      <dgm:t>
        <a:bodyPr/>
        <a:lstStyle/>
        <a:p>
          <a:endParaRPr lang="ru-RU"/>
        </a:p>
      </dgm:t>
    </dgm:pt>
    <dgm:pt modelId="{60132D60-E069-4139-A5BF-82AB2FEA97F9}" type="sibTrans" cxnId="{4A1CBFC3-B07C-4664-AD5D-9545A31903E2}">
      <dgm:prSet/>
      <dgm:spPr/>
      <dgm:t>
        <a:bodyPr/>
        <a:lstStyle/>
        <a:p>
          <a:endParaRPr lang="ru-RU"/>
        </a:p>
      </dgm:t>
    </dgm:pt>
    <dgm:pt modelId="{8832442E-B9D0-431C-A534-536747DBE751}">
      <dgm:prSet phldrT="[Текст]" custT="1"/>
      <dgm:spPr/>
      <dgm:t>
        <a:bodyPr/>
        <a:lstStyle/>
        <a:p>
          <a:r>
            <a:rPr lang="en-US" sz="3200" dirty="0"/>
            <a:t>&lt;br&gt;</a:t>
          </a:r>
          <a:endParaRPr lang="ru-RU" sz="3200" dirty="0"/>
        </a:p>
      </dgm:t>
    </dgm:pt>
    <dgm:pt modelId="{5D674405-B7D5-43A5-89F9-C9CB2BCF29E3}" type="parTrans" cxnId="{BB4E94DC-392B-43B9-8430-0F81C66B9FCD}">
      <dgm:prSet/>
      <dgm:spPr/>
      <dgm:t>
        <a:bodyPr/>
        <a:lstStyle/>
        <a:p>
          <a:endParaRPr lang="ru-RU"/>
        </a:p>
      </dgm:t>
    </dgm:pt>
    <dgm:pt modelId="{04454736-F589-405A-A85B-731376A4549C}" type="sibTrans" cxnId="{BB4E94DC-392B-43B9-8430-0F81C66B9FCD}">
      <dgm:prSet/>
      <dgm:spPr/>
      <dgm:t>
        <a:bodyPr/>
        <a:lstStyle/>
        <a:p>
          <a:endParaRPr lang="ru-RU"/>
        </a:p>
      </dgm:t>
    </dgm:pt>
    <dgm:pt modelId="{E00216E8-4C8B-4E9F-BF9B-0E0620DC734B}">
      <dgm:prSet phldrT="[Текст]"/>
      <dgm:spPr/>
      <dgm:t>
        <a:bodyPr/>
        <a:lstStyle/>
        <a:p>
          <a:r>
            <a:rPr lang="en-US" dirty="0"/>
            <a:t>&lt;h3&gt;, &lt;h4&gt;</a:t>
          </a:r>
          <a:endParaRPr lang="ru-RU" dirty="0"/>
        </a:p>
      </dgm:t>
    </dgm:pt>
    <dgm:pt modelId="{4B7901B0-A63F-4CFA-A144-333BF58F62B4}" type="parTrans" cxnId="{0BF210A1-05C7-4867-8345-D1E6B1575B0D}">
      <dgm:prSet/>
      <dgm:spPr/>
      <dgm:t>
        <a:bodyPr/>
        <a:lstStyle/>
        <a:p>
          <a:endParaRPr lang="ru-RU"/>
        </a:p>
      </dgm:t>
    </dgm:pt>
    <dgm:pt modelId="{F3094CB7-817A-4B8C-A850-DD2323C26433}" type="sibTrans" cxnId="{0BF210A1-05C7-4867-8345-D1E6B1575B0D}">
      <dgm:prSet/>
      <dgm:spPr/>
      <dgm:t>
        <a:bodyPr/>
        <a:lstStyle/>
        <a:p>
          <a:endParaRPr lang="ru-RU"/>
        </a:p>
      </dgm:t>
    </dgm:pt>
    <dgm:pt modelId="{C981556B-84C8-4E6B-BF21-53850A55D5B8}">
      <dgm:prSet phldrT="[Текст]"/>
      <dgm:spPr/>
      <dgm:t>
        <a:bodyPr/>
        <a:lstStyle/>
        <a:p>
          <a:r>
            <a:rPr lang="en-US" dirty="0"/>
            <a:t>&lt;h5&gt;, &lt;h6&gt;</a:t>
          </a:r>
          <a:endParaRPr lang="ru-RU" dirty="0"/>
        </a:p>
      </dgm:t>
    </dgm:pt>
    <dgm:pt modelId="{89C8D662-DA45-4D3A-8B2D-8DA59BCF6BC5}" type="parTrans" cxnId="{D5C94098-20D6-4F33-9A7C-6DDCB58AFCC9}">
      <dgm:prSet/>
      <dgm:spPr/>
      <dgm:t>
        <a:bodyPr/>
        <a:lstStyle/>
        <a:p>
          <a:endParaRPr lang="ru-RU"/>
        </a:p>
      </dgm:t>
    </dgm:pt>
    <dgm:pt modelId="{FB01FB63-DC9B-4A88-BA7F-9B92C1AD91D7}" type="sibTrans" cxnId="{D5C94098-20D6-4F33-9A7C-6DDCB58AFCC9}">
      <dgm:prSet/>
      <dgm:spPr/>
      <dgm:t>
        <a:bodyPr/>
        <a:lstStyle/>
        <a:p>
          <a:endParaRPr lang="ru-RU"/>
        </a:p>
      </dgm:t>
    </dgm:pt>
    <dgm:pt modelId="{15768117-F290-4BB3-9522-0AA5D6186D8A}">
      <dgm:prSet phldrT="[Текст]" custT="1"/>
      <dgm:spPr/>
      <dgm:t>
        <a:bodyPr/>
        <a:lstStyle/>
        <a:p>
          <a:r>
            <a:rPr lang="ru-RU" sz="2000" b="1" dirty="0"/>
            <a:t>Линейка</a:t>
          </a:r>
        </a:p>
      </dgm:t>
    </dgm:pt>
    <dgm:pt modelId="{C2BC7EE0-7230-4800-990C-D94E9710BED2}" type="parTrans" cxnId="{2FA72EDB-3217-4D1F-994E-98CE27770BC3}">
      <dgm:prSet/>
      <dgm:spPr/>
      <dgm:t>
        <a:bodyPr/>
        <a:lstStyle/>
        <a:p>
          <a:endParaRPr lang="ru-RU"/>
        </a:p>
      </dgm:t>
    </dgm:pt>
    <dgm:pt modelId="{171C211C-E753-4B4E-BB82-506E9F001A20}" type="sibTrans" cxnId="{2FA72EDB-3217-4D1F-994E-98CE27770BC3}">
      <dgm:prSet/>
      <dgm:spPr/>
      <dgm:t>
        <a:bodyPr/>
        <a:lstStyle/>
        <a:p>
          <a:endParaRPr lang="ru-RU"/>
        </a:p>
      </dgm:t>
    </dgm:pt>
    <dgm:pt modelId="{ED1E009A-B722-4B5A-8994-BC7BD0B1AEA1}">
      <dgm:prSet phldrT="[Текст]" custT="1"/>
      <dgm:spPr/>
      <dgm:t>
        <a:bodyPr/>
        <a:lstStyle/>
        <a:p>
          <a:r>
            <a:rPr lang="en-US" sz="3200" dirty="0"/>
            <a:t>&lt;</a:t>
          </a:r>
          <a:r>
            <a:rPr lang="en-US" sz="3200" dirty="0" err="1"/>
            <a:t>hr</a:t>
          </a:r>
          <a:r>
            <a:rPr lang="en-US" sz="3200" dirty="0"/>
            <a:t>&gt;</a:t>
          </a:r>
          <a:endParaRPr lang="ru-RU" sz="3200" dirty="0"/>
        </a:p>
      </dgm:t>
    </dgm:pt>
    <dgm:pt modelId="{7F19873F-8ADA-4406-A450-673493229024}" type="parTrans" cxnId="{BD78EC26-49B9-4E3E-B4B3-8D4696EC65EC}">
      <dgm:prSet/>
      <dgm:spPr/>
      <dgm:t>
        <a:bodyPr/>
        <a:lstStyle/>
        <a:p>
          <a:endParaRPr lang="ru-RU"/>
        </a:p>
      </dgm:t>
    </dgm:pt>
    <dgm:pt modelId="{F08819A9-C2B5-4A14-8B1B-0D549E765AC5}" type="sibTrans" cxnId="{BD78EC26-49B9-4E3E-B4B3-8D4696EC65EC}">
      <dgm:prSet/>
      <dgm:spPr/>
      <dgm:t>
        <a:bodyPr/>
        <a:lstStyle/>
        <a:p>
          <a:endParaRPr lang="ru-RU"/>
        </a:p>
      </dgm:t>
    </dgm:pt>
    <dgm:pt modelId="{19F67223-5FEC-4DEE-825A-CC577F4CD83C}" type="pres">
      <dgm:prSet presAssocID="{9D8D6D8B-8EB1-498D-8280-771D3EA1EF7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4516522D-FA51-416E-A6A6-AF605770BBAB}" type="pres">
      <dgm:prSet presAssocID="{9D8D6D8B-8EB1-498D-8280-771D3EA1EF79}" presName="children" presStyleCnt="0"/>
      <dgm:spPr/>
    </dgm:pt>
    <dgm:pt modelId="{9F26007C-BBEC-4B83-9066-E5BB94866D21}" type="pres">
      <dgm:prSet presAssocID="{9D8D6D8B-8EB1-498D-8280-771D3EA1EF79}" presName="child1group" presStyleCnt="0"/>
      <dgm:spPr/>
    </dgm:pt>
    <dgm:pt modelId="{1F9FC750-3937-4E90-A55A-A61CC19EB1DE}" type="pres">
      <dgm:prSet presAssocID="{9D8D6D8B-8EB1-498D-8280-771D3EA1EF79}" presName="child1" presStyleLbl="bgAcc1" presStyleIdx="0" presStyleCnt="4" custScaleX="117502" custLinFactNeighborX="-10029" custLinFactNeighborY="-60"/>
      <dgm:spPr/>
    </dgm:pt>
    <dgm:pt modelId="{EB5E0975-F4AA-4EA9-A1B2-BFBC73233365}" type="pres">
      <dgm:prSet presAssocID="{9D8D6D8B-8EB1-498D-8280-771D3EA1EF79}" presName="child1Text" presStyleLbl="bgAcc1" presStyleIdx="0" presStyleCnt="4">
        <dgm:presLayoutVars>
          <dgm:bulletEnabled val="1"/>
        </dgm:presLayoutVars>
      </dgm:prSet>
      <dgm:spPr/>
    </dgm:pt>
    <dgm:pt modelId="{19A00F96-D915-4CBF-8109-BB19B129A23E}" type="pres">
      <dgm:prSet presAssocID="{9D8D6D8B-8EB1-498D-8280-771D3EA1EF79}" presName="child2group" presStyleCnt="0"/>
      <dgm:spPr/>
    </dgm:pt>
    <dgm:pt modelId="{681E14A6-7DB0-4E34-A482-C058D856B0F7}" type="pres">
      <dgm:prSet presAssocID="{9D8D6D8B-8EB1-498D-8280-771D3EA1EF79}" presName="child2" presStyleLbl="bgAcc1" presStyleIdx="1" presStyleCnt="4" custScaleX="129327" custLinFactNeighborX="24303" custLinFactNeighborY="0"/>
      <dgm:spPr/>
    </dgm:pt>
    <dgm:pt modelId="{69607548-81FF-48E4-A51F-0C40173E42A2}" type="pres">
      <dgm:prSet presAssocID="{9D8D6D8B-8EB1-498D-8280-771D3EA1EF79}" presName="child2Text" presStyleLbl="bgAcc1" presStyleIdx="1" presStyleCnt="4">
        <dgm:presLayoutVars>
          <dgm:bulletEnabled val="1"/>
        </dgm:presLayoutVars>
      </dgm:prSet>
      <dgm:spPr/>
    </dgm:pt>
    <dgm:pt modelId="{D5F05583-4A16-4410-B3D7-A4982FB741C1}" type="pres">
      <dgm:prSet presAssocID="{9D8D6D8B-8EB1-498D-8280-771D3EA1EF79}" presName="child3group" presStyleCnt="0"/>
      <dgm:spPr/>
    </dgm:pt>
    <dgm:pt modelId="{54068101-812B-45D9-868A-F7E14520035F}" type="pres">
      <dgm:prSet presAssocID="{9D8D6D8B-8EB1-498D-8280-771D3EA1EF79}" presName="child3" presStyleLbl="bgAcc1" presStyleIdx="2" presStyleCnt="4" custScaleX="128269" custLinFactNeighborX="25547" custLinFactNeighborY="0"/>
      <dgm:spPr/>
    </dgm:pt>
    <dgm:pt modelId="{7B3DAD75-A9E9-43C5-8FA4-E3779990BF98}" type="pres">
      <dgm:prSet presAssocID="{9D8D6D8B-8EB1-498D-8280-771D3EA1EF79}" presName="child3Text" presStyleLbl="bgAcc1" presStyleIdx="2" presStyleCnt="4">
        <dgm:presLayoutVars>
          <dgm:bulletEnabled val="1"/>
        </dgm:presLayoutVars>
      </dgm:prSet>
      <dgm:spPr/>
    </dgm:pt>
    <dgm:pt modelId="{367CECBB-241E-4DD1-90D9-F25739EE97C2}" type="pres">
      <dgm:prSet presAssocID="{9D8D6D8B-8EB1-498D-8280-771D3EA1EF79}" presName="child4group" presStyleCnt="0"/>
      <dgm:spPr/>
    </dgm:pt>
    <dgm:pt modelId="{025F7BCA-BABA-4140-BEBD-FE52AA49BD98}" type="pres">
      <dgm:prSet presAssocID="{9D8D6D8B-8EB1-498D-8280-771D3EA1EF79}" presName="child4" presStyleLbl="bgAcc1" presStyleIdx="3" presStyleCnt="4"/>
      <dgm:spPr/>
    </dgm:pt>
    <dgm:pt modelId="{95BCBCDE-A84C-44B8-881A-9325F6239E63}" type="pres">
      <dgm:prSet presAssocID="{9D8D6D8B-8EB1-498D-8280-771D3EA1EF79}" presName="child4Text" presStyleLbl="bgAcc1" presStyleIdx="3" presStyleCnt="4">
        <dgm:presLayoutVars>
          <dgm:bulletEnabled val="1"/>
        </dgm:presLayoutVars>
      </dgm:prSet>
      <dgm:spPr/>
    </dgm:pt>
    <dgm:pt modelId="{B8545789-01AF-4F01-AF0B-B34683B5BA96}" type="pres">
      <dgm:prSet presAssocID="{9D8D6D8B-8EB1-498D-8280-771D3EA1EF79}" presName="childPlaceholder" presStyleCnt="0"/>
      <dgm:spPr/>
    </dgm:pt>
    <dgm:pt modelId="{B0414BE6-551E-4146-94F2-C4892F261F42}" type="pres">
      <dgm:prSet presAssocID="{9D8D6D8B-8EB1-498D-8280-771D3EA1EF79}" presName="circle" presStyleCnt="0"/>
      <dgm:spPr/>
    </dgm:pt>
    <dgm:pt modelId="{F7F11CA9-DE79-4E5F-9299-CBB44E802804}" type="pres">
      <dgm:prSet presAssocID="{9D8D6D8B-8EB1-498D-8280-771D3EA1EF79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6CF3C61E-A4D2-4B42-B6DF-C119274DB422}" type="pres">
      <dgm:prSet presAssocID="{9D8D6D8B-8EB1-498D-8280-771D3EA1EF79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0E27606-315E-41D4-B250-E6E3A4BE2F74}" type="pres">
      <dgm:prSet presAssocID="{9D8D6D8B-8EB1-498D-8280-771D3EA1EF79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8C8A1B2-764B-44B9-8D4E-2F548CADD043}" type="pres">
      <dgm:prSet presAssocID="{9D8D6D8B-8EB1-498D-8280-771D3EA1EF79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F2814DE9-00D5-4E3F-AAB1-47E957C7326D}" type="pres">
      <dgm:prSet presAssocID="{9D8D6D8B-8EB1-498D-8280-771D3EA1EF79}" presName="quadrantPlaceholder" presStyleCnt="0"/>
      <dgm:spPr/>
    </dgm:pt>
    <dgm:pt modelId="{8719CF44-E863-42E8-B304-EABFD2A4E004}" type="pres">
      <dgm:prSet presAssocID="{9D8D6D8B-8EB1-498D-8280-771D3EA1EF79}" presName="center1" presStyleLbl="fgShp" presStyleIdx="0" presStyleCnt="2"/>
      <dgm:spPr/>
    </dgm:pt>
    <dgm:pt modelId="{19900C93-D1BF-4C12-B7EE-44C57C6249D0}" type="pres">
      <dgm:prSet presAssocID="{9D8D6D8B-8EB1-498D-8280-771D3EA1EF79}" presName="center2" presStyleLbl="fgShp" presStyleIdx="1" presStyleCnt="2"/>
      <dgm:spPr/>
    </dgm:pt>
  </dgm:ptLst>
  <dgm:cxnLst>
    <dgm:cxn modelId="{4504B60C-2D68-4129-B941-3BE6C359213A}" type="presOf" srcId="{42FD68E7-87AC-4063-93EA-1D573A649EE8}" destId="{6CF3C61E-A4D2-4B42-B6DF-C119274DB422}" srcOrd="0" destOrd="0" presId="urn:microsoft.com/office/officeart/2005/8/layout/cycle4#6"/>
    <dgm:cxn modelId="{DE92B712-116B-4357-A6F1-F9F898AB9E51}" type="presOf" srcId="{C155FCEC-51A1-48A2-A803-C7E6DBF95ED0}" destId="{F7F11CA9-DE79-4E5F-9299-CBB44E802804}" srcOrd="0" destOrd="0" presId="urn:microsoft.com/office/officeart/2005/8/layout/cycle4#6"/>
    <dgm:cxn modelId="{6EE5FB14-FA01-47B1-8020-A9E6A1BB74A3}" type="presOf" srcId="{ED1E009A-B722-4B5A-8994-BC7BD0B1AEA1}" destId="{025F7BCA-BABA-4140-BEBD-FE52AA49BD98}" srcOrd="0" destOrd="0" presId="urn:microsoft.com/office/officeart/2005/8/layout/cycle4#6"/>
    <dgm:cxn modelId="{0763DA1D-F1C7-40AB-973C-4719F9E88D32}" type="presOf" srcId="{A356DD72-7713-4F01-B712-C93ABBC3A44C}" destId="{20E27606-315E-41D4-B250-E6E3A4BE2F74}" srcOrd="0" destOrd="0" presId="urn:microsoft.com/office/officeart/2005/8/layout/cycle4#6"/>
    <dgm:cxn modelId="{BD78EC26-49B9-4E3E-B4B3-8D4696EC65EC}" srcId="{15768117-F290-4BB3-9522-0AA5D6186D8A}" destId="{ED1E009A-B722-4B5A-8994-BC7BD0B1AEA1}" srcOrd="0" destOrd="0" parTransId="{7F19873F-8ADA-4406-A450-673493229024}" sibTransId="{F08819A9-C2B5-4A14-8B1B-0D549E765AC5}"/>
    <dgm:cxn modelId="{41EFB328-2005-49C5-9A7F-817A4D44C94A}" type="presOf" srcId="{C981556B-84C8-4E6B-BF21-53850A55D5B8}" destId="{69607548-81FF-48E4-A51F-0C40173E42A2}" srcOrd="1" destOrd="2" presId="urn:microsoft.com/office/officeart/2005/8/layout/cycle4#6"/>
    <dgm:cxn modelId="{C55FC828-5B31-4889-9E45-22E909AB1C95}" srcId="{42FD68E7-87AC-4063-93EA-1D573A649EE8}" destId="{A74C93B8-DA1B-4D29-A058-4E48C057DE88}" srcOrd="0" destOrd="0" parTransId="{BEDCEF09-8FDA-4D44-8EEA-A382DDCD5C9A}" sibTransId="{F2ADA173-4D4B-4190-8F6E-6F54EE2DFDA6}"/>
    <dgm:cxn modelId="{E8C52B2A-ACA9-4614-B4C0-9221C344DF59}" type="presOf" srcId="{A74C93B8-DA1B-4D29-A058-4E48C057DE88}" destId="{69607548-81FF-48E4-A51F-0C40173E42A2}" srcOrd="1" destOrd="0" presId="urn:microsoft.com/office/officeart/2005/8/layout/cycle4#6"/>
    <dgm:cxn modelId="{5BFE0842-AF02-4B59-AD51-51FA44ECD4D9}" type="presOf" srcId="{074736FB-45A4-45C3-A79C-40ADD6B47EFC}" destId="{1F9FC750-3937-4E90-A55A-A61CC19EB1DE}" srcOrd="0" destOrd="0" presId="urn:microsoft.com/office/officeart/2005/8/layout/cycle4#6"/>
    <dgm:cxn modelId="{4C9D7671-D775-4D84-992E-9AC3205FAA94}" type="presOf" srcId="{9D8D6D8B-8EB1-498D-8280-771D3EA1EF79}" destId="{19F67223-5FEC-4DEE-825A-CC577F4CD83C}" srcOrd="0" destOrd="0" presId="urn:microsoft.com/office/officeart/2005/8/layout/cycle4#6"/>
    <dgm:cxn modelId="{FCA1CD73-B69F-40FB-AF3D-49E27AD2C70B}" type="presOf" srcId="{ED1E009A-B722-4B5A-8994-BC7BD0B1AEA1}" destId="{95BCBCDE-A84C-44B8-881A-9325F6239E63}" srcOrd="1" destOrd="0" presId="urn:microsoft.com/office/officeart/2005/8/layout/cycle4#6"/>
    <dgm:cxn modelId="{30246656-6EC7-4274-9AB2-FC1A2C47C743}" type="presOf" srcId="{E00216E8-4C8B-4E9F-BF9B-0E0620DC734B}" destId="{69607548-81FF-48E4-A51F-0C40173E42A2}" srcOrd="1" destOrd="1" presId="urn:microsoft.com/office/officeart/2005/8/layout/cycle4#6"/>
    <dgm:cxn modelId="{36ED3587-6D3D-414D-B7BB-89520A467B20}" srcId="{C155FCEC-51A1-48A2-A803-C7E6DBF95ED0}" destId="{074736FB-45A4-45C3-A79C-40ADD6B47EFC}" srcOrd="0" destOrd="0" parTransId="{E54D0779-98AF-4EF3-9E24-84295BF6FF3D}" sibTransId="{7784F8FA-85BB-4BDC-B276-767938E6557A}"/>
    <dgm:cxn modelId="{675A0E8B-A779-47DE-B716-B86DAF24EC53}" type="presOf" srcId="{8832442E-B9D0-431C-A534-536747DBE751}" destId="{7B3DAD75-A9E9-43C5-8FA4-E3779990BF98}" srcOrd="1" destOrd="0" presId="urn:microsoft.com/office/officeart/2005/8/layout/cycle4#6"/>
    <dgm:cxn modelId="{459BFC91-0661-4BB2-8F74-B9E619CC00C1}" type="presOf" srcId="{A74C93B8-DA1B-4D29-A058-4E48C057DE88}" destId="{681E14A6-7DB0-4E34-A482-C058D856B0F7}" srcOrd="0" destOrd="0" presId="urn:microsoft.com/office/officeart/2005/8/layout/cycle4#6"/>
    <dgm:cxn modelId="{D5C94098-20D6-4F33-9A7C-6DDCB58AFCC9}" srcId="{42FD68E7-87AC-4063-93EA-1D573A649EE8}" destId="{C981556B-84C8-4E6B-BF21-53850A55D5B8}" srcOrd="2" destOrd="0" parTransId="{89C8D662-DA45-4D3A-8B2D-8DA59BCF6BC5}" sibTransId="{FB01FB63-DC9B-4A88-BA7F-9B92C1AD91D7}"/>
    <dgm:cxn modelId="{883CA698-C0AC-4070-83B7-A18FC52B9567}" type="presOf" srcId="{E00216E8-4C8B-4E9F-BF9B-0E0620DC734B}" destId="{681E14A6-7DB0-4E34-A482-C058D856B0F7}" srcOrd="0" destOrd="1" presId="urn:microsoft.com/office/officeart/2005/8/layout/cycle4#6"/>
    <dgm:cxn modelId="{0BF210A1-05C7-4867-8345-D1E6B1575B0D}" srcId="{42FD68E7-87AC-4063-93EA-1D573A649EE8}" destId="{E00216E8-4C8B-4E9F-BF9B-0E0620DC734B}" srcOrd="1" destOrd="0" parTransId="{4B7901B0-A63F-4CFA-A144-333BF58F62B4}" sibTransId="{F3094CB7-817A-4B8C-A850-DD2323C26433}"/>
    <dgm:cxn modelId="{99380CAA-CFA7-49C0-A63C-475CAF277418}" type="presOf" srcId="{15768117-F290-4BB3-9522-0AA5D6186D8A}" destId="{28C8A1B2-764B-44B9-8D4E-2F548CADD043}" srcOrd="0" destOrd="0" presId="urn:microsoft.com/office/officeart/2005/8/layout/cycle4#6"/>
    <dgm:cxn modelId="{F8AB26B2-1A24-4B47-A71D-E2698EF06104}" srcId="{9D8D6D8B-8EB1-498D-8280-771D3EA1EF79}" destId="{C155FCEC-51A1-48A2-A803-C7E6DBF95ED0}" srcOrd="0" destOrd="0" parTransId="{95DC1100-3D20-4259-8B43-EFFBCCC705B2}" sibTransId="{3A8CB655-613F-442F-BA9F-1F92C53BE388}"/>
    <dgm:cxn modelId="{813C12BA-5F9E-4AE2-9B25-CFFE9A225BC8}" srcId="{9D8D6D8B-8EB1-498D-8280-771D3EA1EF79}" destId="{42FD68E7-87AC-4063-93EA-1D573A649EE8}" srcOrd="1" destOrd="0" parTransId="{541F10FC-B22D-410E-AE1A-FB125004FFA1}" sibTransId="{D303D215-F563-4CD6-AC0E-3D7E6C76D685}"/>
    <dgm:cxn modelId="{4A1CBFC3-B07C-4664-AD5D-9545A31903E2}" srcId="{9D8D6D8B-8EB1-498D-8280-771D3EA1EF79}" destId="{A356DD72-7713-4F01-B712-C93ABBC3A44C}" srcOrd="2" destOrd="0" parTransId="{0BFE6AD0-413F-4F60-B6F4-BEF76F80048E}" sibTransId="{60132D60-E069-4139-A5BF-82AB2FEA97F9}"/>
    <dgm:cxn modelId="{3AC818C6-87B9-48AD-8204-8CCE707DF710}" type="presOf" srcId="{074736FB-45A4-45C3-A79C-40ADD6B47EFC}" destId="{EB5E0975-F4AA-4EA9-A1B2-BFBC73233365}" srcOrd="1" destOrd="0" presId="urn:microsoft.com/office/officeart/2005/8/layout/cycle4#6"/>
    <dgm:cxn modelId="{C07E21D9-A2D8-4D60-A19C-4E088368323A}" type="presOf" srcId="{C981556B-84C8-4E6B-BF21-53850A55D5B8}" destId="{681E14A6-7DB0-4E34-A482-C058D856B0F7}" srcOrd="0" destOrd="2" presId="urn:microsoft.com/office/officeart/2005/8/layout/cycle4#6"/>
    <dgm:cxn modelId="{2FA72EDB-3217-4D1F-994E-98CE27770BC3}" srcId="{9D8D6D8B-8EB1-498D-8280-771D3EA1EF79}" destId="{15768117-F290-4BB3-9522-0AA5D6186D8A}" srcOrd="3" destOrd="0" parTransId="{C2BC7EE0-7230-4800-990C-D94E9710BED2}" sibTransId="{171C211C-E753-4B4E-BB82-506E9F001A20}"/>
    <dgm:cxn modelId="{BB4E94DC-392B-43B9-8430-0F81C66B9FCD}" srcId="{A356DD72-7713-4F01-B712-C93ABBC3A44C}" destId="{8832442E-B9D0-431C-A534-536747DBE751}" srcOrd="0" destOrd="0" parTransId="{5D674405-B7D5-43A5-89F9-C9CB2BCF29E3}" sibTransId="{04454736-F589-405A-A85B-731376A4549C}"/>
    <dgm:cxn modelId="{681F38F6-4155-46C0-899B-8D0F75912B6D}" type="presOf" srcId="{8832442E-B9D0-431C-A534-536747DBE751}" destId="{54068101-812B-45D9-868A-F7E14520035F}" srcOrd="0" destOrd="0" presId="urn:microsoft.com/office/officeart/2005/8/layout/cycle4#6"/>
    <dgm:cxn modelId="{ACF464C5-989C-42A3-9E4C-68D93BA43E52}" type="presParOf" srcId="{19F67223-5FEC-4DEE-825A-CC577F4CD83C}" destId="{4516522D-FA51-416E-A6A6-AF605770BBAB}" srcOrd="0" destOrd="0" presId="urn:microsoft.com/office/officeart/2005/8/layout/cycle4#6"/>
    <dgm:cxn modelId="{E4E5BA1B-296F-4936-BDF6-92B95EEC195F}" type="presParOf" srcId="{4516522D-FA51-416E-A6A6-AF605770BBAB}" destId="{9F26007C-BBEC-4B83-9066-E5BB94866D21}" srcOrd="0" destOrd="0" presId="urn:microsoft.com/office/officeart/2005/8/layout/cycle4#6"/>
    <dgm:cxn modelId="{599409D0-BE12-4C0F-AC92-524C805DE00B}" type="presParOf" srcId="{9F26007C-BBEC-4B83-9066-E5BB94866D21}" destId="{1F9FC750-3937-4E90-A55A-A61CC19EB1DE}" srcOrd="0" destOrd="0" presId="urn:microsoft.com/office/officeart/2005/8/layout/cycle4#6"/>
    <dgm:cxn modelId="{5B44B2BB-ACDA-4C22-8DCC-0D27D3CAD2FD}" type="presParOf" srcId="{9F26007C-BBEC-4B83-9066-E5BB94866D21}" destId="{EB5E0975-F4AA-4EA9-A1B2-BFBC73233365}" srcOrd="1" destOrd="0" presId="urn:microsoft.com/office/officeart/2005/8/layout/cycle4#6"/>
    <dgm:cxn modelId="{52D8D7F2-7058-4912-8B48-50EABC5649FC}" type="presParOf" srcId="{4516522D-FA51-416E-A6A6-AF605770BBAB}" destId="{19A00F96-D915-4CBF-8109-BB19B129A23E}" srcOrd="1" destOrd="0" presId="urn:microsoft.com/office/officeart/2005/8/layout/cycle4#6"/>
    <dgm:cxn modelId="{6E065365-B88D-483B-BA73-B3FEF5C31942}" type="presParOf" srcId="{19A00F96-D915-4CBF-8109-BB19B129A23E}" destId="{681E14A6-7DB0-4E34-A482-C058D856B0F7}" srcOrd="0" destOrd="0" presId="urn:microsoft.com/office/officeart/2005/8/layout/cycle4#6"/>
    <dgm:cxn modelId="{F05346D5-6F82-4760-A937-6291E7C7B3A5}" type="presParOf" srcId="{19A00F96-D915-4CBF-8109-BB19B129A23E}" destId="{69607548-81FF-48E4-A51F-0C40173E42A2}" srcOrd="1" destOrd="0" presId="urn:microsoft.com/office/officeart/2005/8/layout/cycle4#6"/>
    <dgm:cxn modelId="{71F11669-8FAC-4AEC-8253-01929D837B97}" type="presParOf" srcId="{4516522D-FA51-416E-A6A6-AF605770BBAB}" destId="{D5F05583-4A16-4410-B3D7-A4982FB741C1}" srcOrd="2" destOrd="0" presId="urn:microsoft.com/office/officeart/2005/8/layout/cycle4#6"/>
    <dgm:cxn modelId="{E7775B4C-0D8C-453A-ABB9-DE73AF7E5C82}" type="presParOf" srcId="{D5F05583-4A16-4410-B3D7-A4982FB741C1}" destId="{54068101-812B-45D9-868A-F7E14520035F}" srcOrd="0" destOrd="0" presId="urn:microsoft.com/office/officeart/2005/8/layout/cycle4#6"/>
    <dgm:cxn modelId="{8D743D09-1D0E-4235-A80B-2E40EB52E065}" type="presParOf" srcId="{D5F05583-4A16-4410-B3D7-A4982FB741C1}" destId="{7B3DAD75-A9E9-43C5-8FA4-E3779990BF98}" srcOrd="1" destOrd="0" presId="urn:microsoft.com/office/officeart/2005/8/layout/cycle4#6"/>
    <dgm:cxn modelId="{9FFF5E1A-733D-4E23-A634-187F9657EC3B}" type="presParOf" srcId="{4516522D-FA51-416E-A6A6-AF605770BBAB}" destId="{367CECBB-241E-4DD1-90D9-F25739EE97C2}" srcOrd="3" destOrd="0" presId="urn:microsoft.com/office/officeart/2005/8/layout/cycle4#6"/>
    <dgm:cxn modelId="{9A904030-99BC-48FD-AF85-DF104434FEE9}" type="presParOf" srcId="{367CECBB-241E-4DD1-90D9-F25739EE97C2}" destId="{025F7BCA-BABA-4140-BEBD-FE52AA49BD98}" srcOrd="0" destOrd="0" presId="urn:microsoft.com/office/officeart/2005/8/layout/cycle4#6"/>
    <dgm:cxn modelId="{797CB972-9262-401B-9EBC-5D05F35FC2A1}" type="presParOf" srcId="{367CECBB-241E-4DD1-90D9-F25739EE97C2}" destId="{95BCBCDE-A84C-44B8-881A-9325F6239E63}" srcOrd="1" destOrd="0" presId="urn:microsoft.com/office/officeart/2005/8/layout/cycle4#6"/>
    <dgm:cxn modelId="{87AC5D19-9868-4F9B-BCDB-5B4EFEC72417}" type="presParOf" srcId="{4516522D-FA51-416E-A6A6-AF605770BBAB}" destId="{B8545789-01AF-4F01-AF0B-B34683B5BA96}" srcOrd="4" destOrd="0" presId="urn:microsoft.com/office/officeart/2005/8/layout/cycle4#6"/>
    <dgm:cxn modelId="{03554115-9765-4E58-9EC4-2484ADC71955}" type="presParOf" srcId="{19F67223-5FEC-4DEE-825A-CC577F4CD83C}" destId="{B0414BE6-551E-4146-94F2-C4892F261F42}" srcOrd="1" destOrd="0" presId="urn:microsoft.com/office/officeart/2005/8/layout/cycle4#6"/>
    <dgm:cxn modelId="{6B9D9273-3BD1-48DF-A38B-6CA340196A0F}" type="presParOf" srcId="{B0414BE6-551E-4146-94F2-C4892F261F42}" destId="{F7F11CA9-DE79-4E5F-9299-CBB44E802804}" srcOrd="0" destOrd="0" presId="urn:microsoft.com/office/officeart/2005/8/layout/cycle4#6"/>
    <dgm:cxn modelId="{13FC942C-33B9-4033-9544-84B12FF6A786}" type="presParOf" srcId="{B0414BE6-551E-4146-94F2-C4892F261F42}" destId="{6CF3C61E-A4D2-4B42-B6DF-C119274DB422}" srcOrd="1" destOrd="0" presId="urn:microsoft.com/office/officeart/2005/8/layout/cycle4#6"/>
    <dgm:cxn modelId="{E43A241F-F4C7-428B-81F0-A743E81E2B9B}" type="presParOf" srcId="{B0414BE6-551E-4146-94F2-C4892F261F42}" destId="{20E27606-315E-41D4-B250-E6E3A4BE2F74}" srcOrd="2" destOrd="0" presId="urn:microsoft.com/office/officeart/2005/8/layout/cycle4#6"/>
    <dgm:cxn modelId="{80D2CB36-9804-4F0D-9071-BCD563659A58}" type="presParOf" srcId="{B0414BE6-551E-4146-94F2-C4892F261F42}" destId="{28C8A1B2-764B-44B9-8D4E-2F548CADD043}" srcOrd="3" destOrd="0" presId="urn:microsoft.com/office/officeart/2005/8/layout/cycle4#6"/>
    <dgm:cxn modelId="{91407358-3332-47E8-9342-80E21683FD67}" type="presParOf" srcId="{B0414BE6-551E-4146-94F2-C4892F261F42}" destId="{F2814DE9-00D5-4E3F-AAB1-47E957C7326D}" srcOrd="4" destOrd="0" presId="urn:microsoft.com/office/officeart/2005/8/layout/cycle4#6"/>
    <dgm:cxn modelId="{A457E7E3-C820-4CE0-B7DA-29FCD9B59415}" type="presParOf" srcId="{19F67223-5FEC-4DEE-825A-CC577F4CD83C}" destId="{8719CF44-E863-42E8-B304-EABFD2A4E004}" srcOrd="2" destOrd="0" presId="urn:microsoft.com/office/officeart/2005/8/layout/cycle4#6"/>
    <dgm:cxn modelId="{E4AE3B5D-EAA2-41BC-99EB-2E8BE47C6CD7}" type="presParOf" srcId="{19F67223-5FEC-4DEE-825A-CC577F4CD83C}" destId="{19900C93-D1BF-4C12-B7EE-44C57C6249D0}" srcOrd="3" destOrd="0" presId="urn:microsoft.com/office/officeart/2005/8/layout/cycle4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8D6D8B-8EB1-498D-8280-771D3EA1EF79}" type="doc">
      <dgm:prSet loTypeId="urn:microsoft.com/office/officeart/2005/8/layout/cycle4#8" loCatId="cycle" qsTypeId="urn:microsoft.com/office/officeart/2005/8/quickstyle/3d2" qsCatId="3D" csTypeId="urn:microsoft.com/office/officeart/2005/8/colors/colorful1#13" csCatId="colorful" phldr="1"/>
      <dgm:spPr/>
      <dgm:t>
        <a:bodyPr/>
        <a:lstStyle/>
        <a:p>
          <a:endParaRPr lang="ru-RU"/>
        </a:p>
      </dgm:t>
    </dgm:pt>
    <dgm:pt modelId="{C155FCEC-51A1-48A2-A803-C7E6DBF95ED0}">
      <dgm:prSet phldrT="[Текст]" custT="1"/>
      <dgm:spPr/>
      <dgm:t>
        <a:bodyPr/>
        <a:lstStyle/>
        <a:p>
          <a:r>
            <a:rPr lang="ru-RU" sz="2000" b="1" dirty="0"/>
            <a:t>Жирный</a:t>
          </a:r>
        </a:p>
      </dgm:t>
    </dgm:pt>
    <dgm:pt modelId="{95DC1100-3D20-4259-8B43-EFFBCCC705B2}" type="parTrans" cxnId="{F8AB26B2-1A24-4B47-A71D-E2698EF06104}">
      <dgm:prSet/>
      <dgm:spPr/>
      <dgm:t>
        <a:bodyPr/>
        <a:lstStyle/>
        <a:p>
          <a:endParaRPr lang="ru-RU"/>
        </a:p>
      </dgm:t>
    </dgm:pt>
    <dgm:pt modelId="{3A8CB655-613F-442F-BA9F-1F92C53BE388}" type="sibTrans" cxnId="{F8AB26B2-1A24-4B47-A71D-E2698EF06104}">
      <dgm:prSet/>
      <dgm:spPr/>
      <dgm:t>
        <a:bodyPr/>
        <a:lstStyle/>
        <a:p>
          <a:endParaRPr lang="ru-RU"/>
        </a:p>
      </dgm:t>
    </dgm:pt>
    <dgm:pt modelId="{074736FB-45A4-45C3-A79C-40ADD6B47EFC}">
      <dgm:prSet phldrT="[Текст]" custT="1"/>
      <dgm:spPr/>
      <dgm:t>
        <a:bodyPr/>
        <a:lstStyle/>
        <a:p>
          <a:r>
            <a:rPr lang="en-US" sz="2800" dirty="0"/>
            <a:t>&lt;strong&gt;</a:t>
          </a:r>
          <a:endParaRPr lang="ru-RU" sz="2800" dirty="0"/>
        </a:p>
      </dgm:t>
    </dgm:pt>
    <dgm:pt modelId="{E54D0779-98AF-4EF3-9E24-84295BF6FF3D}" type="parTrans" cxnId="{36ED3587-6D3D-414D-B7BB-89520A467B20}">
      <dgm:prSet/>
      <dgm:spPr/>
      <dgm:t>
        <a:bodyPr/>
        <a:lstStyle/>
        <a:p>
          <a:endParaRPr lang="ru-RU"/>
        </a:p>
      </dgm:t>
    </dgm:pt>
    <dgm:pt modelId="{7784F8FA-85BB-4BDC-B276-767938E6557A}" type="sibTrans" cxnId="{36ED3587-6D3D-414D-B7BB-89520A467B20}">
      <dgm:prSet/>
      <dgm:spPr/>
      <dgm:t>
        <a:bodyPr/>
        <a:lstStyle/>
        <a:p>
          <a:endParaRPr lang="ru-RU"/>
        </a:p>
      </dgm:t>
    </dgm:pt>
    <dgm:pt modelId="{42FD68E7-87AC-4063-93EA-1D573A649EE8}">
      <dgm:prSet phldrT="[Текст]"/>
      <dgm:spPr/>
      <dgm:t>
        <a:bodyPr/>
        <a:lstStyle/>
        <a:p>
          <a:r>
            <a:rPr lang="ru-RU" b="1" dirty="0"/>
            <a:t>Курсив</a:t>
          </a:r>
        </a:p>
      </dgm:t>
    </dgm:pt>
    <dgm:pt modelId="{541F10FC-B22D-410E-AE1A-FB125004FFA1}" type="parTrans" cxnId="{813C12BA-5F9E-4AE2-9B25-CFFE9A225BC8}">
      <dgm:prSet/>
      <dgm:spPr/>
      <dgm:t>
        <a:bodyPr/>
        <a:lstStyle/>
        <a:p>
          <a:endParaRPr lang="ru-RU"/>
        </a:p>
      </dgm:t>
    </dgm:pt>
    <dgm:pt modelId="{D303D215-F563-4CD6-AC0E-3D7E6C76D685}" type="sibTrans" cxnId="{813C12BA-5F9E-4AE2-9B25-CFFE9A225BC8}">
      <dgm:prSet/>
      <dgm:spPr/>
      <dgm:t>
        <a:bodyPr/>
        <a:lstStyle/>
        <a:p>
          <a:endParaRPr lang="ru-RU"/>
        </a:p>
      </dgm:t>
    </dgm:pt>
    <dgm:pt modelId="{A74C93B8-DA1B-4D29-A058-4E48C057DE88}">
      <dgm:prSet phldrT="[Текст]" custT="1"/>
      <dgm:spPr/>
      <dgm:t>
        <a:bodyPr/>
        <a:lstStyle/>
        <a:p>
          <a:r>
            <a:rPr lang="en-US" sz="3200" dirty="0"/>
            <a:t>&lt;em&gt;</a:t>
          </a:r>
          <a:endParaRPr lang="ru-RU" sz="3200" dirty="0"/>
        </a:p>
      </dgm:t>
    </dgm:pt>
    <dgm:pt modelId="{BEDCEF09-8FDA-4D44-8EEA-A382DDCD5C9A}" type="parTrans" cxnId="{C55FC828-5B31-4889-9E45-22E909AB1C95}">
      <dgm:prSet/>
      <dgm:spPr/>
      <dgm:t>
        <a:bodyPr/>
        <a:lstStyle/>
        <a:p>
          <a:endParaRPr lang="ru-RU"/>
        </a:p>
      </dgm:t>
    </dgm:pt>
    <dgm:pt modelId="{F2ADA173-4D4B-4190-8F6E-6F54EE2DFDA6}" type="sibTrans" cxnId="{C55FC828-5B31-4889-9E45-22E909AB1C95}">
      <dgm:prSet/>
      <dgm:spPr/>
      <dgm:t>
        <a:bodyPr/>
        <a:lstStyle/>
        <a:p>
          <a:endParaRPr lang="ru-RU"/>
        </a:p>
      </dgm:t>
    </dgm:pt>
    <dgm:pt modelId="{C2B5E082-C9C3-4248-BDDA-7AA9880786E8}">
      <dgm:prSet phldrT="[Текст]" custT="1"/>
      <dgm:spPr/>
      <dgm:t>
        <a:bodyPr/>
        <a:lstStyle/>
        <a:p>
          <a:r>
            <a:rPr lang="ru-RU" sz="2400" b="1" dirty="0"/>
            <a:t>Нижний индекс</a:t>
          </a:r>
        </a:p>
      </dgm:t>
    </dgm:pt>
    <dgm:pt modelId="{5964B1C3-49A3-47CE-8E86-C6739B49FDC4}" type="parTrans" cxnId="{BFBADDF4-1740-43DF-971F-4D849F235EF9}">
      <dgm:prSet/>
      <dgm:spPr/>
      <dgm:t>
        <a:bodyPr/>
        <a:lstStyle/>
        <a:p>
          <a:endParaRPr lang="ru-RU"/>
        </a:p>
      </dgm:t>
    </dgm:pt>
    <dgm:pt modelId="{0D5D38A9-F888-419A-AC49-E3273151D606}" type="sibTrans" cxnId="{BFBADDF4-1740-43DF-971F-4D849F235EF9}">
      <dgm:prSet/>
      <dgm:spPr/>
      <dgm:t>
        <a:bodyPr/>
        <a:lstStyle/>
        <a:p>
          <a:endParaRPr lang="ru-RU"/>
        </a:p>
      </dgm:t>
    </dgm:pt>
    <dgm:pt modelId="{4CE754C4-B48F-4F71-BFC9-47ACD3CBF2DC}">
      <dgm:prSet phldrT="[Текст]" custT="1"/>
      <dgm:spPr/>
      <dgm:t>
        <a:bodyPr/>
        <a:lstStyle/>
        <a:p>
          <a:r>
            <a:rPr lang="en-US" sz="2800" b="0" i="0"/>
            <a:t>&lt;sub&gt;</a:t>
          </a:r>
          <a:endParaRPr lang="ru-RU" sz="2800" b="0" dirty="0"/>
        </a:p>
      </dgm:t>
    </dgm:pt>
    <dgm:pt modelId="{F25D6C4E-6B70-40B6-9447-4792194B2970}" type="parTrans" cxnId="{2C87B94E-DA66-49B5-87F9-BAD86B084D72}">
      <dgm:prSet/>
      <dgm:spPr/>
      <dgm:t>
        <a:bodyPr/>
        <a:lstStyle/>
        <a:p>
          <a:endParaRPr lang="ru-RU"/>
        </a:p>
      </dgm:t>
    </dgm:pt>
    <dgm:pt modelId="{9A8B06C1-54F4-47AF-85A7-96B667D2A0E0}" type="sibTrans" cxnId="{2C87B94E-DA66-49B5-87F9-BAD86B084D72}">
      <dgm:prSet/>
      <dgm:spPr/>
      <dgm:t>
        <a:bodyPr/>
        <a:lstStyle/>
        <a:p>
          <a:endParaRPr lang="ru-RU"/>
        </a:p>
      </dgm:t>
    </dgm:pt>
    <dgm:pt modelId="{A356DD72-7713-4F01-B712-C93ABBC3A44C}">
      <dgm:prSet phldrT="[Текст]" custT="1"/>
      <dgm:spPr/>
      <dgm:t>
        <a:bodyPr/>
        <a:lstStyle/>
        <a:p>
          <a:r>
            <a:rPr lang="ru-RU" sz="2400" b="1"/>
            <a:t>Верхний индекс</a:t>
          </a:r>
          <a:endParaRPr lang="ru-RU" sz="2400" b="1" dirty="0"/>
        </a:p>
      </dgm:t>
    </dgm:pt>
    <dgm:pt modelId="{0BFE6AD0-413F-4F60-B6F4-BEF76F80048E}" type="parTrans" cxnId="{4A1CBFC3-B07C-4664-AD5D-9545A31903E2}">
      <dgm:prSet/>
      <dgm:spPr/>
      <dgm:t>
        <a:bodyPr/>
        <a:lstStyle/>
        <a:p>
          <a:endParaRPr lang="ru-RU"/>
        </a:p>
      </dgm:t>
    </dgm:pt>
    <dgm:pt modelId="{60132D60-E069-4139-A5BF-82AB2FEA97F9}" type="sibTrans" cxnId="{4A1CBFC3-B07C-4664-AD5D-9545A31903E2}">
      <dgm:prSet/>
      <dgm:spPr/>
      <dgm:t>
        <a:bodyPr/>
        <a:lstStyle/>
        <a:p>
          <a:endParaRPr lang="ru-RU"/>
        </a:p>
      </dgm:t>
    </dgm:pt>
    <dgm:pt modelId="{8832442E-B9D0-431C-A534-536747DBE751}">
      <dgm:prSet phldrT="[Текст]" custT="1"/>
      <dgm:spPr/>
      <dgm:t>
        <a:bodyPr/>
        <a:lstStyle/>
        <a:p>
          <a:r>
            <a:rPr lang="en-US" sz="3200"/>
            <a:t>&lt;sup</a:t>
          </a:r>
          <a:r>
            <a:rPr lang="en-US" sz="3200" dirty="0"/>
            <a:t>&gt;</a:t>
          </a:r>
          <a:endParaRPr lang="ru-RU" sz="3200" dirty="0"/>
        </a:p>
      </dgm:t>
    </dgm:pt>
    <dgm:pt modelId="{5D674405-B7D5-43A5-89F9-C9CB2BCF29E3}" type="parTrans" cxnId="{BB4E94DC-392B-43B9-8430-0F81C66B9FCD}">
      <dgm:prSet/>
      <dgm:spPr/>
      <dgm:t>
        <a:bodyPr/>
        <a:lstStyle/>
        <a:p>
          <a:endParaRPr lang="ru-RU"/>
        </a:p>
      </dgm:t>
    </dgm:pt>
    <dgm:pt modelId="{04454736-F589-405A-A85B-731376A4549C}" type="sibTrans" cxnId="{BB4E94DC-392B-43B9-8430-0F81C66B9FCD}">
      <dgm:prSet/>
      <dgm:spPr/>
      <dgm:t>
        <a:bodyPr/>
        <a:lstStyle/>
        <a:p>
          <a:endParaRPr lang="ru-RU"/>
        </a:p>
      </dgm:t>
    </dgm:pt>
    <dgm:pt modelId="{23EE434C-EBE4-4CA8-8638-60FFBB1BFDF8}">
      <dgm:prSet phldrT="[Текст]" custT="1"/>
      <dgm:spPr/>
      <dgm:t>
        <a:bodyPr/>
        <a:lstStyle/>
        <a:p>
          <a:r>
            <a:rPr lang="en-US" sz="2800" dirty="0"/>
            <a:t>&lt;b&gt;</a:t>
          </a:r>
          <a:endParaRPr lang="ru-RU" sz="2800" dirty="0"/>
        </a:p>
      </dgm:t>
    </dgm:pt>
    <dgm:pt modelId="{F26E9358-A243-44ED-A2CC-D44011B253F4}" type="parTrans" cxnId="{B8EE40F5-E5CC-42EB-A922-41FB31B28596}">
      <dgm:prSet/>
      <dgm:spPr/>
      <dgm:t>
        <a:bodyPr/>
        <a:lstStyle/>
        <a:p>
          <a:endParaRPr lang="ru-RU"/>
        </a:p>
      </dgm:t>
    </dgm:pt>
    <dgm:pt modelId="{E4F72E56-6C3C-4F1F-AF91-86218638262B}" type="sibTrans" cxnId="{B8EE40F5-E5CC-42EB-A922-41FB31B28596}">
      <dgm:prSet/>
      <dgm:spPr/>
      <dgm:t>
        <a:bodyPr/>
        <a:lstStyle/>
        <a:p>
          <a:endParaRPr lang="ru-RU"/>
        </a:p>
      </dgm:t>
    </dgm:pt>
    <dgm:pt modelId="{9148ACA2-B82D-482C-B063-B6CBBC68F91B}">
      <dgm:prSet phldrT="[Текст]" custT="1"/>
      <dgm:spPr/>
      <dgm:t>
        <a:bodyPr/>
        <a:lstStyle/>
        <a:p>
          <a:r>
            <a:rPr lang="en-US" sz="3200" dirty="0"/>
            <a:t>&lt;i&gt;</a:t>
          </a:r>
          <a:endParaRPr lang="ru-RU" sz="3200" dirty="0"/>
        </a:p>
      </dgm:t>
    </dgm:pt>
    <dgm:pt modelId="{71695D0F-8DD7-4E51-830C-9DAF90F3D9C2}" type="parTrans" cxnId="{4CF8DB24-8015-4F1A-A7BE-EE7828312922}">
      <dgm:prSet/>
      <dgm:spPr/>
      <dgm:t>
        <a:bodyPr/>
        <a:lstStyle/>
        <a:p>
          <a:endParaRPr lang="ru-RU"/>
        </a:p>
      </dgm:t>
    </dgm:pt>
    <dgm:pt modelId="{5EA5C27F-CC60-4BD8-9102-5C139F227B33}" type="sibTrans" cxnId="{4CF8DB24-8015-4F1A-A7BE-EE7828312922}">
      <dgm:prSet/>
      <dgm:spPr/>
      <dgm:t>
        <a:bodyPr/>
        <a:lstStyle/>
        <a:p>
          <a:endParaRPr lang="ru-RU"/>
        </a:p>
      </dgm:t>
    </dgm:pt>
    <dgm:pt modelId="{19F67223-5FEC-4DEE-825A-CC577F4CD83C}" type="pres">
      <dgm:prSet presAssocID="{9D8D6D8B-8EB1-498D-8280-771D3EA1EF7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4516522D-FA51-416E-A6A6-AF605770BBAB}" type="pres">
      <dgm:prSet presAssocID="{9D8D6D8B-8EB1-498D-8280-771D3EA1EF79}" presName="children" presStyleCnt="0"/>
      <dgm:spPr/>
    </dgm:pt>
    <dgm:pt modelId="{9F26007C-BBEC-4B83-9066-E5BB94866D21}" type="pres">
      <dgm:prSet presAssocID="{9D8D6D8B-8EB1-498D-8280-771D3EA1EF79}" presName="child1group" presStyleCnt="0"/>
      <dgm:spPr/>
    </dgm:pt>
    <dgm:pt modelId="{1F9FC750-3937-4E90-A55A-A61CC19EB1DE}" type="pres">
      <dgm:prSet presAssocID="{9D8D6D8B-8EB1-498D-8280-771D3EA1EF79}" presName="child1" presStyleLbl="bgAcc1" presStyleIdx="0" presStyleCnt="4" custScaleX="117502" custLinFactNeighborX="-10029" custLinFactNeighborY="-60"/>
      <dgm:spPr/>
    </dgm:pt>
    <dgm:pt modelId="{EB5E0975-F4AA-4EA9-A1B2-BFBC73233365}" type="pres">
      <dgm:prSet presAssocID="{9D8D6D8B-8EB1-498D-8280-771D3EA1EF79}" presName="child1Text" presStyleLbl="bgAcc1" presStyleIdx="0" presStyleCnt="4">
        <dgm:presLayoutVars>
          <dgm:bulletEnabled val="1"/>
        </dgm:presLayoutVars>
      </dgm:prSet>
      <dgm:spPr/>
    </dgm:pt>
    <dgm:pt modelId="{19A00F96-D915-4CBF-8109-BB19B129A23E}" type="pres">
      <dgm:prSet presAssocID="{9D8D6D8B-8EB1-498D-8280-771D3EA1EF79}" presName="child2group" presStyleCnt="0"/>
      <dgm:spPr/>
    </dgm:pt>
    <dgm:pt modelId="{681E14A6-7DB0-4E34-A482-C058D856B0F7}" type="pres">
      <dgm:prSet presAssocID="{9D8D6D8B-8EB1-498D-8280-771D3EA1EF79}" presName="child2" presStyleLbl="bgAcc1" presStyleIdx="1" presStyleCnt="4" custScaleX="129327" custLinFactNeighborX="24303" custLinFactNeighborY="0"/>
      <dgm:spPr/>
    </dgm:pt>
    <dgm:pt modelId="{69607548-81FF-48E4-A51F-0C40173E42A2}" type="pres">
      <dgm:prSet presAssocID="{9D8D6D8B-8EB1-498D-8280-771D3EA1EF79}" presName="child2Text" presStyleLbl="bgAcc1" presStyleIdx="1" presStyleCnt="4">
        <dgm:presLayoutVars>
          <dgm:bulletEnabled val="1"/>
        </dgm:presLayoutVars>
      </dgm:prSet>
      <dgm:spPr/>
    </dgm:pt>
    <dgm:pt modelId="{D5F05583-4A16-4410-B3D7-A4982FB741C1}" type="pres">
      <dgm:prSet presAssocID="{9D8D6D8B-8EB1-498D-8280-771D3EA1EF79}" presName="child3group" presStyleCnt="0"/>
      <dgm:spPr/>
    </dgm:pt>
    <dgm:pt modelId="{54068101-812B-45D9-868A-F7E14520035F}" type="pres">
      <dgm:prSet presAssocID="{9D8D6D8B-8EB1-498D-8280-771D3EA1EF79}" presName="child3" presStyleLbl="bgAcc1" presStyleIdx="2" presStyleCnt="4" custScaleX="128269" custScaleY="63043" custLinFactNeighborX="25547" custLinFactNeighborY="0"/>
      <dgm:spPr/>
    </dgm:pt>
    <dgm:pt modelId="{7B3DAD75-A9E9-43C5-8FA4-E3779990BF98}" type="pres">
      <dgm:prSet presAssocID="{9D8D6D8B-8EB1-498D-8280-771D3EA1EF79}" presName="child3Text" presStyleLbl="bgAcc1" presStyleIdx="2" presStyleCnt="4">
        <dgm:presLayoutVars>
          <dgm:bulletEnabled val="1"/>
        </dgm:presLayoutVars>
      </dgm:prSet>
      <dgm:spPr/>
    </dgm:pt>
    <dgm:pt modelId="{3C535344-D3B1-4326-8188-05DE75E37427}" type="pres">
      <dgm:prSet presAssocID="{9D8D6D8B-8EB1-498D-8280-771D3EA1EF79}" presName="child4group" presStyleCnt="0"/>
      <dgm:spPr/>
    </dgm:pt>
    <dgm:pt modelId="{6D818D3C-B68A-46B6-8646-B0E24D499FDD}" type="pres">
      <dgm:prSet presAssocID="{9D8D6D8B-8EB1-498D-8280-771D3EA1EF79}" presName="child4" presStyleLbl="bgAcc1" presStyleIdx="3" presStyleCnt="4" custScaleX="119030" custScaleY="53985" custLinFactNeighborX="-7473" custLinFactNeighborY="0"/>
      <dgm:spPr/>
    </dgm:pt>
    <dgm:pt modelId="{E65B29EE-7E80-40EB-95E3-59910FE48EC1}" type="pres">
      <dgm:prSet presAssocID="{9D8D6D8B-8EB1-498D-8280-771D3EA1EF79}" presName="child4Text" presStyleLbl="bgAcc1" presStyleIdx="3" presStyleCnt="4">
        <dgm:presLayoutVars>
          <dgm:bulletEnabled val="1"/>
        </dgm:presLayoutVars>
      </dgm:prSet>
      <dgm:spPr/>
    </dgm:pt>
    <dgm:pt modelId="{B8545789-01AF-4F01-AF0B-B34683B5BA96}" type="pres">
      <dgm:prSet presAssocID="{9D8D6D8B-8EB1-498D-8280-771D3EA1EF79}" presName="childPlaceholder" presStyleCnt="0"/>
      <dgm:spPr/>
    </dgm:pt>
    <dgm:pt modelId="{B0414BE6-551E-4146-94F2-C4892F261F42}" type="pres">
      <dgm:prSet presAssocID="{9D8D6D8B-8EB1-498D-8280-771D3EA1EF79}" presName="circle" presStyleCnt="0"/>
      <dgm:spPr/>
    </dgm:pt>
    <dgm:pt modelId="{F7F11CA9-DE79-4E5F-9299-CBB44E802804}" type="pres">
      <dgm:prSet presAssocID="{9D8D6D8B-8EB1-498D-8280-771D3EA1EF79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6CF3C61E-A4D2-4B42-B6DF-C119274DB422}" type="pres">
      <dgm:prSet presAssocID="{9D8D6D8B-8EB1-498D-8280-771D3EA1EF79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0E27606-315E-41D4-B250-E6E3A4BE2F74}" type="pres">
      <dgm:prSet presAssocID="{9D8D6D8B-8EB1-498D-8280-771D3EA1EF79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8C8A1B2-764B-44B9-8D4E-2F548CADD043}" type="pres">
      <dgm:prSet presAssocID="{9D8D6D8B-8EB1-498D-8280-771D3EA1EF79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F2814DE9-00D5-4E3F-AAB1-47E957C7326D}" type="pres">
      <dgm:prSet presAssocID="{9D8D6D8B-8EB1-498D-8280-771D3EA1EF79}" presName="quadrantPlaceholder" presStyleCnt="0"/>
      <dgm:spPr/>
    </dgm:pt>
    <dgm:pt modelId="{8719CF44-E863-42E8-B304-EABFD2A4E004}" type="pres">
      <dgm:prSet presAssocID="{9D8D6D8B-8EB1-498D-8280-771D3EA1EF79}" presName="center1" presStyleLbl="fgShp" presStyleIdx="0" presStyleCnt="2"/>
      <dgm:spPr/>
    </dgm:pt>
    <dgm:pt modelId="{19900C93-D1BF-4C12-B7EE-44C57C6249D0}" type="pres">
      <dgm:prSet presAssocID="{9D8D6D8B-8EB1-498D-8280-771D3EA1EF79}" presName="center2" presStyleLbl="fgShp" presStyleIdx="1" presStyleCnt="2"/>
      <dgm:spPr/>
    </dgm:pt>
  </dgm:ptLst>
  <dgm:cxnLst>
    <dgm:cxn modelId="{EC47E704-2D7B-4A10-A3CE-B57234BBABAE}" type="presOf" srcId="{4CE754C4-B48F-4F71-BFC9-47ACD3CBF2DC}" destId="{7B3DAD75-A9E9-43C5-8FA4-E3779990BF98}" srcOrd="1" destOrd="0" presId="urn:microsoft.com/office/officeart/2005/8/layout/cycle4#8"/>
    <dgm:cxn modelId="{B0061723-3908-4D80-8362-8498ED76AB18}" type="presOf" srcId="{C155FCEC-51A1-48A2-A803-C7E6DBF95ED0}" destId="{F7F11CA9-DE79-4E5F-9299-CBB44E802804}" srcOrd="0" destOrd="0" presId="urn:microsoft.com/office/officeart/2005/8/layout/cycle4#8"/>
    <dgm:cxn modelId="{4CF8DB24-8015-4F1A-A7BE-EE7828312922}" srcId="{42FD68E7-87AC-4063-93EA-1D573A649EE8}" destId="{9148ACA2-B82D-482C-B063-B6CBBC68F91B}" srcOrd="1" destOrd="0" parTransId="{71695D0F-8DD7-4E51-830C-9DAF90F3D9C2}" sibTransId="{5EA5C27F-CC60-4BD8-9102-5C139F227B33}"/>
    <dgm:cxn modelId="{C55FC828-5B31-4889-9E45-22E909AB1C95}" srcId="{42FD68E7-87AC-4063-93EA-1D573A649EE8}" destId="{A74C93B8-DA1B-4D29-A058-4E48C057DE88}" srcOrd="0" destOrd="0" parTransId="{BEDCEF09-8FDA-4D44-8EEA-A382DDCD5C9A}" sibTransId="{F2ADA173-4D4B-4190-8F6E-6F54EE2DFDA6}"/>
    <dgm:cxn modelId="{FBA85F30-F05D-4BC3-9F46-3E55A9C4E247}" type="presOf" srcId="{42FD68E7-87AC-4063-93EA-1D573A649EE8}" destId="{6CF3C61E-A4D2-4B42-B6DF-C119274DB422}" srcOrd="0" destOrd="0" presId="urn:microsoft.com/office/officeart/2005/8/layout/cycle4#8"/>
    <dgm:cxn modelId="{92DDAB3D-2E3D-4FCC-91D0-1607F0A1FC94}" type="presOf" srcId="{4CE754C4-B48F-4F71-BFC9-47ACD3CBF2DC}" destId="{54068101-812B-45D9-868A-F7E14520035F}" srcOrd="0" destOrd="0" presId="urn:microsoft.com/office/officeart/2005/8/layout/cycle4#8"/>
    <dgm:cxn modelId="{3FFDE44A-AE0D-4FB8-8BEC-0D101D976271}" type="presOf" srcId="{9148ACA2-B82D-482C-B063-B6CBBC68F91B}" destId="{681E14A6-7DB0-4E34-A482-C058D856B0F7}" srcOrd="0" destOrd="1" presId="urn:microsoft.com/office/officeart/2005/8/layout/cycle4#8"/>
    <dgm:cxn modelId="{47AE094B-F92A-4AD3-BB34-2A70D9DA19D4}" type="presOf" srcId="{23EE434C-EBE4-4CA8-8638-60FFBB1BFDF8}" destId="{EB5E0975-F4AA-4EA9-A1B2-BFBC73233365}" srcOrd="1" destOrd="1" presId="urn:microsoft.com/office/officeart/2005/8/layout/cycle4#8"/>
    <dgm:cxn modelId="{2C87B94E-DA66-49B5-87F9-BAD86B084D72}" srcId="{C2B5E082-C9C3-4248-BDDA-7AA9880786E8}" destId="{4CE754C4-B48F-4F71-BFC9-47ACD3CBF2DC}" srcOrd="0" destOrd="0" parTransId="{F25D6C4E-6B70-40B6-9447-4792194B2970}" sibTransId="{9A8B06C1-54F4-47AF-85A7-96B667D2A0E0}"/>
    <dgm:cxn modelId="{14CE7B70-83F5-456E-B5F9-1D95B299F823}" type="presOf" srcId="{A74C93B8-DA1B-4D29-A058-4E48C057DE88}" destId="{69607548-81FF-48E4-A51F-0C40173E42A2}" srcOrd="1" destOrd="0" presId="urn:microsoft.com/office/officeart/2005/8/layout/cycle4#8"/>
    <dgm:cxn modelId="{821E1971-BE1D-4763-A55A-E3EAD5553EBB}" type="presOf" srcId="{074736FB-45A4-45C3-A79C-40ADD6B47EFC}" destId="{EB5E0975-F4AA-4EA9-A1B2-BFBC73233365}" srcOrd="1" destOrd="0" presId="urn:microsoft.com/office/officeart/2005/8/layout/cycle4#8"/>
    <dgm:cxn modelId="{D24FDD84-65E9-4C7C-9D63-C36DD9CD6E2D}" type="presOf" srcId="{8832442E-B9D0-431C-A534-536747DBE751}" destId="{6D818D3C-B68A-46B6-8646-B0E24D499FDD}" srcOrd="0" destOrd="0" presId="urn:microsoft.com/office/officeart/2005/8/layout/cycle4#8"/>
    <dgm:cxn modelId="{36ED3587-6D3D-414D-B7BB-89520A467B20}" srcId="{C155FCEC-51A1-48A2-A803-C7E6DBF95ED0}" destId="{074736FB-45A4-45C3-A79C-40ADD6B47EFC}" srcOrd="0" destOrd="0" parTransId="{E54D0779-98AF-4EF3-9E24-84295BF6FF3D}" sibTransId="{7784F8FA-85BB-4BDC-B276-767938E6557A}"/>
    <dgm:cxn modelId="{C7F00FA6-D171-4594-A89D-2FB4358297A7}" type="presOf" srcId="{A74C93B8-DA1B-4D29-A058-4E48C057DE88}" destId="{681E14A6-7DB0-4E34-A482-C058D856B0F7}" srcOrd="0" destOrd="0" presId="urn:microsoft.com/office/officeart/2005/8/layout/cycle4#8"/>
    <dgm:cxn modelId="{AAD365A7-5D22-4EDA-B9BE-1DF7A5A6A447}" type="presOf" srcId="{C2B5E082-C9C3-4248-BDDA-7AA9880786E8}" destId="{20E27606-315E-41D4-B250-E6E3A4BE2F74}" srcOrd="0" destOrd="0" presId="urn:microsoft.com/office/officeart/2005/8/layout/cycle4#8"/>
    <dgm:cxn modelId="{F8AB26B2-1A24-4B47-A71D-E2698EF06104}" srcId="{9D8D6D8B-8EB1-498D-8280-771D3EA1EF79}" destId="{C155FCEC-51A1-48A2-A803-C7E6DBF95ED0}" srcOrd="0" destOrd="0" parTransId="{95DC1100-3D20-4259-8B43-EFFBCCC705B2}" sibTransId="{3A8CB655-613F-442F-BA9F-1F92C53BE388}"/>
    <dgm:cxn modelId="{A46A94B9-3BFD-43FD-968C-04E3F18157FC}" type="presOf" srcId="{23EE434C-EBE4-4CA8-8638-60FFBB1BFDF8}" destId="{1F9FC750-3937-4E90-A55A-A61CC19EB1DE}" srcOrd="0" destOrd="1" presId="urn:microsoft.com/office/officeart/2005/8/layout/cycle4#8"/>
    <dgm:cxn modelId="{813C12BA-5F9E-4AE2-9B25-CFFE9A225BC8}" srcId="{9D8D6D8B-8EB1-498D-8280-771D3EA1EF79}" destId="{42FD68E7-87AC-4063-93EA-1D573A649EE8}" srcOrd="1" destOrd="0" parTransId="{541F10FC-B22D-410E-AE1A-FB125004FFA1}" sibTransId="{D303D215-F563-4CD6-AC0E-3D7E6C76D685}"/>
    <dgm:cxn modelId="{7C1364BB-B495-4EEE-99EF-B03AF32459E2}" type="presOf" srcId="{074736FB-45A4-45C3-A79C-40ADD6B47EFC}" destId="{1F9FC750-3937-4E90-A55A-A61CC19EB1DE}" srcOrd="0" destOrd="0" presId="urn:microsoft.com/office/officeart/2005/8/layout/cycle4#8"/>
    <dgm:cxn modelId="{77E324C3-5A52-4C1B-AF89-91B6684AFFB2}" type="presOf" srcId="{9148ACA2-B82D-482C-B063-B6CBBC68F91B}" destId="{69607548-81FF-48E4-A51F-0C40173E42A2}" srcOrd="1" destOrd="1" presId="urn:microsoft.com/office/officeart/2005/8/layout/cycle4#8"/>
    <dgm:cxn modelId="{4A1CBFC3-B07C-4664-AD5D-9545A31903E2}" srcId="{9D8D6D8B-8EB1-498D-8280-771D3EA1EF79}" destId="{A356DD72-7713-4F01-B712-C93ABBC3A44C}" srcOrd="3" destOrd="0" parTransId="{0BFE6AD0-413F-4F60-B6F4-BEF76F80048E}" sibTransId="{60132D60-E069-4139-A5BF-82AB2FEA97F9}"/>
    <dgm:cxn modelId="{253E64C5-47E2-466C-9D19-33B6481AE9D9}" type="presOf" srcId="{A356DD72-7713-4F01-B712-C93ABBC3A44C}" destId="{28C8A1B2-764B-44B9-8D4E-2F548CADD043}" srcOrd="0" destOrd="0" presId="urn:microsoft.com/office/officeart/2005/8/layout/cycle4#8"/>
    <dgm:cxn modelId="{BB4E94DC-392B-43B9-8430-0F81C66B9FCD}" srcId="{A356DD72-7713-4F01-B712-C93ABBC3A44C}" destId="{8832442E-B9D0-431C-A534-536747DBE751}" srcOrd="0" destOrd="0" parTransId="{5D674405-B7D5-43A5-89F9-C9CB2BCF29E3}" sibTransId="{04454736-F589-405A-A85B-731376A4549C}"/>
    <dgm:cxn modelId="{000CDEEE-EC78-437F-8901-C889B2DCDB18}" type="presOf" srcId="{9D8D6D8B-8EB1-498D-8280-771D3EA1EF79}" destId="{19F67223-5FEC-4DEE-825A-CC577F4CD83C}" srcOrd="0" destOrd="0" presId="urn:microsoft.com/office/officeart/2005/8/layout/cycle4#8"/>
    <dgm:cxn modelId="{BFBADDF4-1740-43DF-971F-4D849F235EF9}" srcId="{9D8D6D8B-8EB1-498D-8280-771D3EA1EF79}" destId="{C2B5E082-C9C3-4248-BDDA-7AA9880786E8}" srcOrd="2" destOrd="0" parTransId="{5964B1C3-49A3-47CE-8E86-C6739B49FDC4}" sibTransId="{0D5D38A9-F888-419A-AC49-E3273151D606}"/>
    <dgm:cxn modelId="{B8EE40F5-E5CC-42EB-A922-41FB31B28596}" srcId="{C155FCEC-51A1-48A2-A803-C7E6DBF95ED0}" destId="{23EE434C-EBE4-4CA8-8638-60FFBB1BFDF8}" srcOrd="1" destOrd="0" parTransId="{F26E9358-A243-44ED-A2CC-D44011B253F4}" sibTransId="{E4F72E56-6C3C-4F1F-AF91-86218638262B}"/>
    <dgm:cxn modelId="{DF48B7FA-8C81-4089-92BE-4CF7378F0022}" type="presOf" srcId="{8832442E-B9D0-431C-A534-536747DBE751}" destId="{E65B29EE-7E80-40EB-95E3-59910FE48EC1}" srcOrd="1" destOrd="0" presId="urn:microsoft.com/office/officeart/2005/8/layout/cycle4#8"/>
    <dgm:cxn modelId="{99B03F14-4C83-4DFA-B3EC-4FD1455AA880}" type="presParOf" srcId="{19F67223-5FEC-4DEE-825A-CC577F4CD83C}" destId="{4516522D-FA51-416E-A6A6-AF605770BBAB}" srcOrd="0" destOrd="0" presId="urn:microsoft.com/office/officeart/2005/8/layout/cycle4#8"/>
    <dgm:cxn modelId="{1C50E635-F5EC-4E73-BBB3-EE00EBB21A8A}" type="presParOf" srcId="{4516522D-FA51-416E-A6A6-AF605770BBAB}" destId="{9F26007C-BBEC-4B83-9066-E5BB94866D21}" srcOrd="0" destOrd="0" presId="urn:microsoft.com/office/officeart/2005/8/layout/cycle4#8"/>
    <dgm:cxn modelId="{A2226F7D-17EC-4319-B29B-1C4137E5F5A6}" type="presParOf" srcId="{9F26007C-BBEC-4B83-9066-E5BB94866D21}" destId="{1F9FC750-3937-4E90-A55A-A61CC19EB1DE}" srcOrd="0" destOrd="0" presId="urn:microsoft.com/office/officeart/2005/8/layout/cycle4#8"/>
    <dgm:cxn modelId="{0B218CD5-7436-4073-A18D-A56F682E8C9B}" type="presParOf" srcId="{9F26007C-BBEC-4B83-9066-E5BB94866D21}" destId="{EB5E0975-F4AA-4EA9-A1B2-BFBC73233365}" srcOrd="1" destOrd="0" presId="urn:microsoft.com/office/officeart/2005/8/layout/cycle4#8"/>
    <dgm:cxn modelId="{3F535ECE-180E-40A3-9526-053967119050}" type="presParOf" srcId="{4516522D-FA51-416E-A6A6-AF605770BBAB}" destId="{19A00F96-D915-4CBF-8109-BB19B129A23E}" srcOrd="1" destOrd="0" presId="urn:microsoft.com/office/officeart/2005/8/layout/cycle4#8"/>
    <dgm:cxn modelId="{D38862A7-E3A3-4ED3-BC45-01402851E11C}" type="presParOf" srcId="{19A00F96-D915-4CBF-8109-BB19B129A23E}" destId="{681E14A6-7DB0-4E34-A482-C058D856B0F7}" srcOrd="0" destOrd="0" presId="urn:microsoft.com/office/officeart/2005/8/layout/cycle4#8"/>
    <dgm:cxn modelId="{ADEF07DF-C6C7-407A-B7C0-CDBB195F0189}" type="presParOf" srcId="{19A00F96-D915-4CBF-8109-BB19B129A23E}" destId="{69607548-81FF-48E4-A51F-0C40173E42A2}" srcOrd="1" destOrd="0" presId="urn:microsoft.com/office/officeart/2005/8/layout/cycle4#8"/>
    <dgm:cxn modelId="{4614B4FC-FED6-48AE-915C-C556213C33D5}" type="presParOf" srcId="{4516522D-FA51-416E-A6A6-AF605770BBAB}" destId="{D5F05583-4A16-4410-B3D7-A4982FB741C1}" srcOrd="2" destOrd="0" presId="urn:microsoft.com/office/officeart/2005/8/layout/cycle4#8"/>
    <dgm:cxn modelId="{1CDE13C0-3F0D-4820-AABC-8A3795FB8196}" type="presParOf" srcId="{D5F05583-4A16-4410-B3D7-A4982FB741C1}" destId="{54068101-812B-45D9-868A-F7E14520035F}" srcOrd="0" destOrd="0" presId="urn:microsoft.com/office/officeart/2005/8/layout/cycle4#8"/>
    <dgm:cxn modelId="{BB42A569-ED79-4D21-88AE-7ECA16B69BD0}" type="presParOf" srcId="{D5F05583-4A16-4410-B3D7-A4982FB741C1}" destId="{7B3DAD75-A9E9-43C5-8FA4-E3779990BF98}" srcOrd="1" destOrd="0" presId="urn:microsoft.com/office/officeart/2005/8/layout/cycle4#8"/>
    <dgm:cxn modelId="{460D6F8D-F8CD-4D5A-9C73-EE278984B715}" type="presParOf" srcId="{4516522D-FA51-416E-A6A6-AF605770BBAB}" destId="{3C535344-D3B1-4326-8188-05DE75E37427}" srcOrd="3" destOrd="0" presId="urn:microsoft.com/office/officeart/2005/8/layout/cycle4#8"/>
    <dgm:cxn modelId="{78B71571-82C9-486B-8735-4C7E6A1E0331}" type="presParOf" srcId="{3C535344-D3B1-4326-8188-05DE75E37427}" destId="{6D818D3C-B68A-46B6-8646-B0E24D499FDD}" srcOrd="0" destOrd="0" presId="urn:microsoft.com/office/officeart/2005/8/layout/cycle4#8"/>
    <dgm:cxn modelId="{93165F7A-9416-4E25-ADF6-C8DCE3088A8B}" type="presParOf" srcId="{3C535344-D3B1-4326-8188-05DE75E37427}" destId="{E65B29EE-7E80-40EB-95E3-59910FE48EC1}" srcOrd="1" destOrd="0" presId="urn:microsoft.com/office/officeart/2005/8/layout/cycle4#8"/>
    <dgm:cxn modelId="{74069E4B-6EF7-445C-A309-0C2D0D8E497E}" type="presParOf" srcId="{4516522D-FA51-416E-A6A6-AF605770BBAB}" destId="{B8545789-01AF-4F01-AF0B-B34683B5BA96}" srcOrd="4" destOrd="0" presId="urn:microsoft.com/office/officeart/2005/8/layout/cycle4#8"/>
    <dgm:cxn modelId="{206073C8-DDED-4D32-821A-874790500C12}" type="presParOf" srcId="{19F67223-5FEC-4DEE-825A-CC577F4CD83C}" destId="{B0414BE6-551E-4146-94F2-C4892F261F42}" srcOrd="1" destOrd="0" presId="urn:microsoft.com/office/officeart/2005/8/layout/cycle4#8"/>
    <dgm:cxn modelId="{A166BC99-7E9E-48EA-95D4-955F15F5A516}" type="presParOf" srcId="{B0414BE6-551E-4146-94F2-C4892F261F42}" destId="{F7F11CA9-DE79-4E5F-9299-CBB44E802804}" srcOrd="0" destOrd="0" presId="urn:microsoft.com/office/officeart/2005/8/layout/cycle4#8"/>
    <dgm:cxn modelId="{A5F9BCD5-A92D-46BB-A363-08C35F642158}" type="presParOf" srcId="{B0414BE6-551E-4146-94F2-C4892F261F42}" destId="{6CF3C61E-A4D2-4B42-B6DF-C119274DB422}" srcOrd="1" destOrd="0" presId="urn:microsoft.com/office/officeart/2005/8/layout/cycle4#8"/>
    <dgm:cxn modelId="{56C2A9FB-B2E6-417D-965B-6990A5062826}" type="presParOf" srcId="{B0414BE6-551E-4146-94F2-C4892F261F42}" destId="{20E27606-315E-41D4-B250-E6E3A4BE2F74}" srcOrd="2" destOrd="0" presId="urn:microsoft.com/office/officeart/2005/8/layout/cycle4#8"/>
    <dgm:cxn modelId="{5ABFBE40-B6AD-4BDE-8266-BB159BB56387}" type="presParOf" srcId="{B0414BE6-551E-4146-94F2-C4892F261F42}" destId="{28C8A1B2-764B-44B9-8D4E-2F548CADD043}" srcOrd="3" destOrd="0" presId="urn:microsoft.com/office/officeart/2005/8/layout/cycle4#8"/>
    <dgm:cxn modelId="{9DCC9C10-D7D8-4A16-9ED4-9507648C4E2F}" type="presParOf" srcId="{B0414BE6-551E-4146-94F2-C4892F261F42}" destId="{F2814DE9-00D5-4E3F-AAB1-47E957C7326D}" srcOrd="4" destOrd="0" presId="urn:microsoft.com/office/officeart/2005/8/layout/cycle4#8"/>
    <dgm:cxn modelId="{E9A3B8DD-1B4F-4B4D-B798-032F7118F85C}" type="presParOf" srcId="{19F67223-5FEC-4DEE-825A-CC577F4CD83C}" destId="{8719CF44-E863-42E8-B304-EABFD2A4E004}" srcOrd="2" destOrd="0" presId="urn:microsoft.com/office/officeart/2005/8/layout/cycle4#8"/>
    <dgm:cxn modelId="{4DCF4953-3699-4500-93A3-92EE6E8DDC52}" type="presParOf" srcId="{19F67223-5FEC-4DEE-825A-CC577F4CD83C}" destId="{19900C93-D1BF-4C12-B7EE-44C57C6249D0}" srcOrd="3" destOrd="0" presId="urn:microsoft.com/office/officeart/2005/8/layout/cycle4#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47C99-0F8D-4637-B481-FF190E3637D8}">
      <dsp:nvSpPr>
        <dsp:cNvPr id="0" name=""/>
        <dsp:cNvSpPr/>
      </dsp:nvSpPr>
      <dsp:spPr>
        <a:xfrm>
          <a:off x="3070407" y="3031"/>
          <a:ext cx="2715797" cy="18105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&lt;</a:t>
          </a:r>
          <a:r>
            <a:rPr lang="ru-RU" sz="2800" b="1" kern="1200" dirty="0"/>
            <a:t>теги</a:t>
          </a:r>
          <a:r>
            <a:rPr lang="en-US" sz="2800" b="1" kern="1200" dirty="0"/>
            <a:t>&gt;</a:t>
          </a:r>
          <a:endParaRPr lang="ru-RU" sz="2800" b="1" kern="1200" dirty="0"/>
        </a:p>
      </dsp:txBody>
      <dsp:txXfrm>
        <a:off x="3123436" y="56060"/>
        <a:ext cx="2609739" cy="1704473"/>
      </dsp:txXfrm>
    </dsp:sp>
    <dsp:sp modelId="{D900FD34-70A8-4E0F-9800-C148DFFC8821}">
      <dsp:nvSpPr>
        <dsp:cNvPr id="0" name=""/>
        <dsp:cNvSpPr/>
      </dsp:nvSpPr>
      <dsp:spPr>
        <a:xfrm>
          <a:off x="2504978" y="1813562"/>
          <a:ext cx="1923327" cy="724212"/>
        </a:xfrm>
        <a:custGeom>
          <a:avLst/>
          <a:gdLst/>
          <a:ahLst/>
          <a:cxnLst/>
          <a:rect l="0" t="0" r="0" b="0"/>
          <a:pathLst>
            <a:path>
              <a:moveTo>
                <a:pt x="1923327" y="0"/>
              </a:moveTo>
              <a:lnTo>
                <a:pt x="1923327" y="362106"/>
              </a:lnTo>
              <a:lnTo>
                <a:pt x="0" y="362106"/>
              </a:lnTo>
              <a:lnTo>
                <a:pt x="0" y="72421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C9C3E1-1E50-4840-BE8C-8C944B442E05}">
      <dsp:nvSpPr>
        <dsp:cNvPr id="0" name=""/>
        <dsp:cNvSpPr/>
      </dsp:nvSpPr>
      <dsp:spPr>
        <a:xfrm>
          <a:off x="1147080" y="2537775"/>
          <a:ext cx="2715797" cy="18105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1" kern="1200" dirty="0"/>
            <a:t>Парные</a:t>
          </a:r>
          <a:br>
            <a:rPr lang="ru-RU" sz="2800" b="1" kern="1200" dirty="0"/>
          </a:br>
          <a:r>
            <a:rPr lang="en-US" sz="2800" b="1" kern="1200" dirty="0"/>
            <a:t>&lt;</a:t>
          </a:r>
          <a:r>
            <a:rPr lang="ru-RU" sz="2800" b="1" kern="1200" dirty="0"/>
            <a:t>теги</a:t>
          </a:r>
          <a:r>
            <a:rPr lang="en-US" sz="2800" b="1" kern="1200" dirty="0"/>
            <a:t>&gt;&lt;</a:t>
          </a:r>
          <a:r>
            <a:rPr lang="ru-RU" sz="2800" b="1" kern="1200" dirty="0"/>
            <a:t>/теги</a:t>
          </a:r>
          <a:r>
            <a:rPr lang="en-US" sz="2800" b="1" kern="1200" dirty="0"/>
            <a:t>&gt;</a:t>
          </a:r>
          <a:endParaRPr lang="ru-RU" sz="2800" b="1" kern="1200" dirty="0"/>
        </a:p>
      </dsp:txBody>
      <dsp:txXfrm>
        <a:off x="1200109" y="2590804"/>
        <a:ext cx="2609739" cy="1704473"/>
      </dsp:txXfrm>
    </dsp:sp>
    <dsp:sp modelId="{5CF2F55C-8687-46C0-B930-9CE7A4843FAF}">
      <dsp:nvSpPr>
        <dsp:cNvPr id="0" name=""/>
        <dsp:cNvSpPr/>
      </dsp:nvSpPr>
      <dsp:spPr>
        <a:xfrm>
          <a:off x="4428306" y="1813562"/>
          <a:ext cx="1765268" cy="7242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106"/>
              </a:lnTo>
              <a:lnTo>
                <a:pt x="1765268" y="362106"/>
              </a:lnTo>
              <a:lnTo>
                <a:pt x="1765268" y="72421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CC884-7372-402E-A213-2C87498848AD}">
      <dsp:nvSpPr>
        <dsp:cNvPr id="0" name=""/>
        <dsp:cNvSpPr/>
      </dsp:nvSpPr>
      <dsp:spPr>
        <a:xfrm>
          <a:off x="4677616" y="2537775"/>
          <a:ext cx="3031915" cy="18105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1" kern="1200" dirty="0"/>
            <a:t>Одиночные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&lt;</a:t>
          </a:r>
          <a:r>
            <a:rPr lang="ru-RU" sz="2800" b="1" kern="1200" dirty="0"/>
            <a:t>теги</a:t>
          </a:r>
          <a:r>
            <a:rPr lang="en-US" sz="2800" b="1" kern="1200" dirty="0"/>
            <a:t>&gt;</a:t>
          </a:r>
          <a:endParaRPr lang="ru-RU" sz="2800" b="1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&lt;</a:t>
          </a:r>
          <a:r>
            <a:rPr lang="ru-RU" sz="2800" b="1" kern="1200" dirty="0"/>
            <a:t>теги/</a:t>
          </a:r>
          <a:r>
            <a:rPr lang="en-US" sz="2800" b="1" kern="1200" dirty="0"/>
            <a:t>&gt;</a:t>
          </a:r>
          <a:endParaRPr lang="ru-RU" sz="2800" b="1" kern="1200" dirty="0"/>
        </a:p>
      </dsp:txBody>
      <dsp:txXfrm>
        <a:off x="4730645" y="2590804"/>
        <a:ext cx="2925857" cy="1704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4E7E4-D4BF-44D6-84F8-2A51C41A89B3}">
      <dsp:nvSpPr>
        <dsp:cNvPr id="0" name=""/>
        <dsp:cNvSpPr/>
      </dsp:nvSpPr>
      <dsp:spPr>
        <a:xfrm>
          <a:off x="0" y="398015"/>
          <a:ext cx="72008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AAA9A-AF6C-4C70-A620-6C121C706AE9}">
      <dsp:nvSpPr>
        <dsp:cNvPr id="0" name=""/>
        <dsp:cNvSpPr/>
      </dsp:nvSpPr>
      <dsp:spPr>
        <a:xfrm>
          <a:off x="360040" y="20119"/>
          <a:ext cx="5040560" cy="47232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21" tIns="0" rIns="19052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latin typeface="Arial Black" pitchFamily="34" charset="0"/>
              <a:ea typeface="Times New Roman"/>
              <a:cs typeface="Times New Roman"/>
            </a:rPr>
            <a:t>&lt;HTML&gt; декларация HTML     </a:t>
          </a:r>
          <a:endParaRPr lang="ru-RU" sz="1600" b="1" kern="1200" dirty="0">
            <a:latin typeface="Arial Black" pitchFamily="34" charset="0"/>
          </a:endParaRPr>
        </a:p>
      </dsp:txBody>
      <dsp:txXfrm>
        <a:off x="383097" y="43176"/>
        <a:ext cx="4994446" cy="426206"/>
      </dsp:txXfrm>
    </dsp:sp>
    <dsp:sp modelId="{6DB298A5-F33A-4C28-85B2-AC45CFD9AC4B}">
      <dsp:nvSpPr>
        <dsp:cNvPr id="0" name=""/>
        <dsp:cNvSpPr/>
      </dsp:nvSpPr>
      <dsp:spPr>
        <a:xfrm>
          <a:off x="0" y="982039"/>
          <a:ext cx="72008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62" tIns="333248" rIns="55886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b="1" kern="1200" dirty="0">
              <a:latin typeface="Arial Black" pitchFamily="34" charset="0"/>
              <a:ea typeface="Times New Roman"/>
              <a:cs typeface="Times New Roman"/>
            </a:rPr>
            <a:t>Название документа и </a:t>
          </a:r>
          <a:r>
            <a:rPr lang="ru-RU" sz="1600" b="1" kern="1200" dirty="0" err="1">
              <a:latin typeface="Arial Black" pitchFamily="34" charset="0"/>
              <a:ea typeface="Times New Roman"/>
              <a:cs typeface="Times New Roman"/>
            </a:rPr>
            <a:t>техн</a:t>
          </a:r>
          <a:r>
            <a:rPr lang="ru-RU" sz="1600" b="1" kern="1200" dirty="0">
              <a:latin typeface="Arial Black" pitchFamily="34" charset="0"/>
              <a:ea typeface="Times New Roman"/>
              <a:cs typeface="Times New Roman"/>
            </a:rPr>
            <a:t>. Информация</a:t>
          </a:r>
          <a:endParaRPr lang="ru-RU" sz="1600" b="1" kern="1200" dirty="0">
            <a:latin typeface="Arial Black" pitchFamily="34" charset="0"/>
          </a:endParaRPr>
        </a:p>
      </dsp:txBody>
      <dsp:txXfrm>
        <a:off x="0" y="982039"/>
        <a:ext cx="7200800" cy="705600"/>
      </dsp:txXfrm>
    </dsp:sp>
    <dsp:sp modelId="{C09D5D9E-ECB2-4575-A743-2B93E3287092}">
      <dsp:nvSpPr>
        <dsp:cNvPr id="0" name=""/>
        <dsp:cNvSpPr/>
      </dsp:nvSpPr>
      <dsp:spPr>
        <a:xfrm>
          <a:off x="360040" y="745880"/>
          <a:ext cx="5040560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21" tIns="0" rIns="19052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latin typeface="Arial Black" pitchFamily="34" charset="0"/>
              <a:ea typeface="Times New Roman"/>
              <a:cs typeface="Times New Roman"/>
            </a:rPr>
            <a:t>&lt;HEAD&gt;  заголовок</a:t>
          </a:r>
          <a:endParaRPr lang="ru-RU" sz="1600" b="1" kern="1200" dirty="0">
            <a:latin typeface="Arial Black" pitchFamily="34" charset="0"/>
          </a:endParaRPr>
        </a:p>
      </dsp:txBody>
      <dsp:txXfrm>
        <a:off x="383097" y="768937"/>
        <a:ext cx="4994446" cy="426206"/>
      </dsp:txXfrm>
    </dsp:sp>
    <dsp:sp modelId="{BE473B64-FF80-4D26-A965-8AEFE0721C97}">
      <dsp:nvSpPr>
        <dsp:cNvPr id="0" name=""/>
        <dsp:cNvSpPr/>
      </dsp:nvSpPr>
      <dsp:spPr>
        <a:xfrm>
          <a:off x="0" y="2010200"/>
          <a:ext cx="72008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25A62-ED75-4C42-9123-D0F716F55DE1}">
      <dsp:nvSpPr>
        <dsp:cNvPr id="0" name=""/>
        <dsp:cNvSpPr/>
      </dsp:nvSpPr>
      <dsp:spPr>
        <a:xfrm>
          <a:off x="360040" y="1774040"/>
          <a:ext cx="5040560" cy="472320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21" tIns="0" rIns="19052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latin typeface="Arial Black" pitchFamily="34" charset="0"/>
              <a:ea typeface="Times New Roman"/>
              <a:cs typeface="Times New Roman"/>
            </a:rPr>
            <a:t>&lt;/HEAD&gt; </a:t>
          </a:r>
          <a:endParaRPr lang="ru-RU" sz="1600" b="1" kern="1200" dirty="0">
            <a:latin typeface="Arial Black" pitchFamily="34" charset="0"/>
          </a:endParaRPr>
        </a:p>
      </dsp:txBody>
      <dsp:txXfrm>
        <a:off x="383097" y="1797097"/>
        <a:ext cx="4994446" cy="426206"/>
      </dsp:txXfrm>
    </dsp:sp>
    <dsp:sp modelId="{ABB43A87-70EB-4047-8B78-8437F39CFA03}">
      <dsp:nvSpPr>
        <dsp:cNvPr id="0" name=""/>
        <dsp:cNvSpPr/>
      </dsp:nvSpPr>
      <dsp:spPr>
        <a:xfrm>
          <a:off x="0" y="2735960"/>
          <a:ext cx="72008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62" tIns="333248" rIns="55886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b="1" kern="1200" dirty="0">
              <a:latin typeface="Arial Black" pitchFamily="34" charset="0"/>
              <a:ea typeface="Times New Roman"/>
              <a:cs typeface="Times New Roman"/>
            </a:rPr>
            <a:t>Текст, изображения, списки, таблицы</a:t>
          </a:r>
          <a:endParaRPr lang="ru-RU" sz="1600" b="1" kern="1200" dirty="0">
            <a:latin typeface="Arial Black" pitchFamily="34" charset="0"/>
          </a:endParaRPr>
        </a:p>
      </dsp:txBody>
      <dsp:txXfrm>
        <a:off x="0" y="2735960"/>
        <a:ext cx="7200800" cy="705600"/>
      </dsp:txXfrm>
    </dsp:sp>
    <dsp:sp modelId="{19AD0958-036E-4016-82F8-DE0BAA203CC3}">
      <dsp:nvSpPr>
        <dsp:cNvPr id="0" name=""/>
        <dsp:cNvSpPr/>
      </dsp:nvSpPr>
      <dsp:spPr>
        <a:xfrm>
          <a:off x="360040" y="2499800"/>
          <a:ext cx="5040560" cy="47232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21" tIns="0" rIns="19052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latin typeface="Arial Black" pitchFamily="34" charset="0"/>
              <a:ea typeface="Times New Roman"/>
              <a:cs typeface="Times New Roman"/>
            </a:rPr>
            <a:t>&lt;BODY&gt; тело документа</a:t>
          </a:r>
          <a:endParaRPr lang="ru-RU" sz="1600" b="1" kern="1200" dirty="0">
            <a:latin typeface="Arial Black" pitchFamily="34" charset="0"/>
          </a:endParaRPr>
        </a:p>
      </dsp:txBody>
      <dsp:txXfrm>
        <a:off x="383097" y="2522857"/>
        <a:ext cx="4994446" cy="426206"/>
      </dsp:txXfrm>
    </dsp:sp>
    <dsp:sp modelId="{A5889797-63AB-439D-96E6-E935AB4BF1AA}">
      <dsp:nvSpPr>
        <dsp:cNvPr id="0" name=""/>
        <dsp:cNvSpPr/>
      </dsp:nvSpPr>
      <dsp:spPr>
        <a:xfrm>
          <a:off x="0" y="3764120"/>
          <a:ext cx="72008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37608A-B586-462A-A68F-1C424C3A0040}">
      <dsp:nvSpPr>
        <dsp:cNvPr id="0" name=""/>
        <dsp:cNvSpPr/>
      </dsp:nvSpPr>
      <dsp:spPr>
        <a:xfrm>
          <a:off x="360040" y="3527960"/>
          <a:ext cx="5040560" cy="4723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21" tIns="0" rIns="19052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latin typeface="Arial Black" pitchFamily="34" charset="0"/>
              <a:ea typeface="Times New Roman"/>
              <a:cs typeface="Times New Roman"/>
            </a:rPr>
            <a:t>&lt;/BODY&gt; </a:t>
          </a:r>
        </a:p>
      </dsp:txBody>
      <dsp:txXfrm>
        <a:off x="383097" y="3551017"/>
        <a:ext cx="4994446" cy="426206"/>
      </dsp:txXfrm>
    </dsp:sp>
    <dsp:sp modelId="{A619BB8D-FC1E-40A4-BDC8-656452DE6D7C}">
      <dsp:nvSpPr>
        <dsp:cNvPr id="0" name=""/>
        <dsp:cNvSpPr/>
      </dsp:nvSpPr>
      <dsp:spPr>
        <a:xfrm>
          <a:off x="0" y="4489880"/>
          <a:ext cx="72008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845268-2C7C-47A1-875A-E6CF4D265B3F}">
      <dsp:nvSpPr>
        <dsp:cNvPr id="0" name=""/>
        <dsp:cNvSpPr/>
      </dsp:nvSpPr>
      <dsp:spPr>
        <a:xfrm>
          <a:off x="360040" y="4253720"/>
          <a:ext cx="5040560" cy="472320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21" tIns="0" rIns="19052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latin typeface="Arial Black" pitchFamily="34" charset="0"/>
              <a:ea typeface="Times New Roman"/>
              <a:cs typeface="Times New Roman"/>
            </a:rPr>
            <a:t>&lt;/HTML&gt;                                                        </a:t>
          </a:r>
        </a:p>
      </dsp:txBody>
      <dsp:txXfrm>
        <a:off x="383097" y="4276777"/>
        <a:ext cx="4994446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68101-812B-45D9-868A-F7E14520035F}">
      <dsp:nvSpPr>
        <dsp:cNvPr id="0" name=""/>
        <dsp:cNvSpPr/>
      </dsp:nvSpPr>
      <dsp:spPr>
        <a:xfrm>
          <a:off x="6009769" y="3084822"/>
          <a:ext cx="2874550" cy="14516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&lt;br&gt;</a:t>
          </a:r>
          <a:endParaRPr lang="ru-RU" sz="3200" kern="1200" dirty="0"/>
        </a:p>
      </dsp:txBody>
      <dsp:txXfrm>
        <a:off x="6904024" y="3479632"/>
        <a:ext cx="1948407" cy="1024982"/>
      </dsp:txXfrm>
    </dsp:sp>
    <dsp:sp modelId="{025F7BCA-BABA-4140-BEBD-FE52AA49BD98}">
      <dsp:nvSpPr>
        <dsp:cNvPr id="0" name=""/>
        <dsp:cNvSpPr/>
      </dsp:nvSpPr>
      <dsp:spPr>
        <a:xfrm>
          <a:off x="2097589" y="3084822"/>
          <a:ext cx="2241032" cy="14516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&lt;</a:t>
          </a:r>
          <a:r>
            <a:rPr lang="en-US" sz="3200" kern="1200" dirty="0" err="1"/>
            <a:t>hr</a:t>
          </a:r>
          <a:r>
            <a:rPr lang="en-US" sz="3200" kern="1200" dirty="0"/>
            <a:t>&gt;</a:t>
          </a:r>
          <a:endParaRPr lang="ru-RU" sz="3200" kern="1200" dirty="0"/>
        </a:p>
      </dsp:txBody>
      <dsp:txXfrm>
        <a:off x="2129478" y="3479632"/>
        <a:ext cx="1504945" cy="1024982"/>
      </dsp:txXfrm>
    </dsp:sp>
    <dsp:sp modelId="{681E14A6-7DB0-4E34-A482-C058D856B0F7}">
      <dsp:nvSpPr>
        <dsp:cNvPr id="0" name=""/>
        <dsp:cNvSpPr/>
      </dsp:nvSpPr>
      <dsp:spPr>
        <a:xfrm>
          <a:off x="5970036" y="0"/>
          <a:ext cx="2898260" cy="14516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&lt;h1&gt;, &lt;h2&gt;</a:t>
          </a:r>
          <a:endParaRPr lang="ru-RU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&lt;h3&gt;, &lt;h4&gt;</a:t>
          </a:r>
          <a:endParaRPr lang="ru-RU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&lt;h5&gt;, &lt;h6&gt;</a:t>
          </a:r>
          <a:endParaRPr lang="ru-RU" sz="1800" kern="1200" dirty="0"/>
        </a:p>
      </dsp:txBody>
      <dsp:txXfrm>
        <a:off x="6871403" y="31889"/>
        <a:ext cx="1965004" cy="1024982"/>
      </dsp:txXfrm>
    </dsp:sp>
    <dsp:sp modelId="{1F9FC750-3937-4E90-A55A-A61CC19EB1DE}">
      <dsp:nvSpPr>
        <dsp:cNvPr id="0" name=""/>
        <dsp:cNvSpPr/>
      </dsp:nvSpPr>
      <dsp:spPr>
        <a:xfrm>
          <a:off x="1676723" y="0"/>
          <a:ext cx="2633258" cy="14516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kern="1200" dirty="0"/>
            <a:t>&lt;p&gt;</a:t>
          </a:r>
          <a:endParaRPr lang="ru-RU" sz="4000" kern="1200" dirty="0"/>
        </a:p>
      </dsp:txBody>
      <dsp:txXfrm>
        <a:off x="1708612" y="31889"/>
        <a:ext cx="1779502" cy="1024982"/>
      </dsp:txXfrm>
    </dsp:sp>
    <dsp:sp modelId="{F7F11CA9-DE79-4E5F-9299-CBB44E802804}">
      <dsp:nvSpPr>
        <dsp:cNvPr id="0" name=""/>
        <dsp:cNvSpPr/>
      </dsp:nvSpPr>
      <dsp:spPr>
        <a:xfrm>
          <a:off x="3102896" y="258580"/>
          <a:ext cx="1964306" cy="1964306"/>
        </a:xfrm>
        <a:prstGeom prst="pieWedg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dirty="0"/>
            <a:t>Абзацы</a:t>
          </a:r>
        </a:p>
      </dsp:txBody>
      <dsp:txXfrm>
        <a:off x="3678228" y="833912"/>
        <a:ext cx="1388974" cy="1388974"/>
      </dsp:txXfrm>
    </dsp:sp>
    <dsp:sp modelId="{6CF3C61E-A4D2-4B42-B6DF-C119274DB422}">
      <dsp:nvSpPr>
        <dsp:cNvPr id="0" name=""/>
        <dsp:cNvSpPr/>
      </dsp:nvSpPr>
      <dsp:spPr>
        <a:xfrm rot="5400000">
          <a:off x="5157933" y="258580"/>
          <a:ext cx="1964306" cy="1964306"/>
        </a:xfrm>
        <a:prstGeom prst="pieWedg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b="1" kern="1200" dirty="0"/>
            <a:t>Заголовки</a:t>
          </a:r>
        </a:p>
      </dsp:txBody>
      <dsp:txXfrm rot="-5400000">
        <a:off x="5157933" y="833912"/>
        <a:ext cx="1388974" cy="1388974"/>
      </dsp:txXfrm>
    </dsp:sp>
    <dsp:sp modelId="{20E27606-315E-41D4-B250-E6E3A4BE2F74}">
      <dsp:nvSpPr>
        <dsp:cNvPr id="0" name=""/>
        <dsp:cNvSpPr/>
      </dsp:nvSpPr>
      <dsp:spPr>
        <a:xfrm rot="10800000">
          <a:off x="5157933" y="2313617"/>
          <a:ext cx="1964306" cy="1964306"/>
        </a:xfrm>
        <a:prstGeom prst="pieWedg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/>
            <a:t>Перенос строки</a:t>
          </a:r>
        </a:p>
      </dsp:txBody>
      <dsp:txXfrm rot="10800000">
        <a:off x="5157933" y="2313617"/>
        <a:ext cx="1388974" cy="1388974"/>
      </dsp:txXfrm>
    </dsp:sp>
    <dsp:sp modelId="{28C8A1B2-764B-44B9-8D4E-2F548CADD043}">
      <dsp:nvSpPr>
        <dsp:cNvPr id="0" name=""/>
        <dsp:cNvSpPr/>
      </dsp:nvSpPr>
      <dsp:spPr>
        <a:xfrm rot="16200000">
          <a:off x="3102896" y="2313617"/>
          <a:ext cx="1964306" cy="1964306"/>
        </a:xfrm>
        <a:prstGeom prst="pieWedg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/>
            <a:t>Линейка</a:t>
          </a:r>
        </a:p>
      </dsp:txBody>
      <dsp:txXfrm rot="5400000">
        <a:off x="3678228" y="2313617"/>
        <a:ext cx="1388974" cy="1388974"/>
      </dsp:txXfrm>
    </dsp:sp>
    <dsp:sp modelId="{8719CF44-E863-42E8-B304-EABFD2A4E004}">
      <dsp:nvSpPr>
        <dsp:cNvPr id="0" name=""/>
        <dsp:cNvSpPr/>
      </dsp:nvSpPr>
      <dsp:spPr>
        <a:xfrm>
          <a:off x="4773464" y="1859966"/>
          <a:ext cx="678207" cy="589745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900C93-D1BF-4C12-B7EE-44C57C6249D0}">
      <dsp:nvSpPr>
        <dsp:cNvPr id="0" name=""/>
        <dsp:cNvSpPr/>
      </dsp:nvSpPr>
      <dsp:spPr>
        <a:xfrm rot="10800000">
          <a:off x="4773464" y="2086791"/>
          <a:ext cx="678207" cy="589745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68101-812B-45D9-868A-F7E14520035F}">
      <dsp:nvSpPr>
        <dsp:cNvPr id="0" name=""/>
        <dsp:cNvSpPr/>
      </dsp:nvSpPr>
      <dsp:spPr>
        <a:xfrm>
          <a:off x="5627377" y="3535090"/>
          <a:ext cx="3030593" cy="9648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0" i="0" kern="1200"/>
            <a:t>&lt;sub&gt;</a:t>
          </a:r>
          <a:endParaRPr lang="ru-RU" sz="2800" b="0" kern="1200" dirty="0"/>
        </a:p>
      </dsp:txBody>
      <dsp:txXfrm>
        <a:off x="6557751" y="3797501"/>
        <a:ext cx="2079025" cy="681257"/>
      </dsp:txXfrm>
    </dsp:sp>
    <dsp:sp modelId="{6D818D3C-B68A-46B6-8646-B0E24D499FDD}">
      <dsp:nvSpPr>
        <dsp:cNvPr id="0" name=""/>
        <dsp:cNvSpPr/>
      </dsp:nvSpPr>
      <dsp:spPr>
        <a:xfrm>
          <a:off x="1101454" y="3604406"/>
          <a:ext cx="2812305" cy="8262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&lt;sup</a:t>
          </a:r>
          <a:r>
            <a:rPr lang="en-US" sz="3200" kern="1200" dirty="0"/>
            <a:t>&gt;</a:t>
          </a:r>
          <a:endParaRPr lang="ru-RU" sz="3200" kern="1200" dirty="0"/>
        </a:p>
      </dsp:txBody>
      <dsp:txXfrm>
        <a:off x="1119604" y="3829114"/>
        <a:ext cx="1932313" cy="583374"/>
      </dsp:txXfrm>
    </dsp:sp>
    <dsp:sp modelId="{681E14A6-7DB0-4E34-A482-C058D856B0F7}">
      <dsp:nvSpPr>
        <dsp:cNvPr id="0" name=""/>
        <dsp:cNvSpPr/>
      </dsp:nvSpPr>
      <dsp:spPr>
        <a:xfrm>
          <a:off x="5585487" y="0"/>
          <a:ext cx="3055590" cy="15304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&lt;em&gt;</a:t>
          </a:r>
          <a:endParaRPr lang="ru-RU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&lt;i&gt;</a:t>
          </a:r>
          <a:endParaRPr lang="ru-RU" sz="3200" kern="1200" dirty="0"/>
        </a:p>
      </dsp:txBody>
      <dsp:txXfrm>
        <a:off x="6535784" y="33620"/>
        <a:ext cx="2071673" cy="1080623"/>
      </dsp:txXfrm>
    </dsp:sp>
    <dsp:sp modelId="{1F9FC750-3937-4E90-A55A-A61CC19EB1DE}">
      <dsp:nvSpPr>
        <dsp:cNvPr id="0" name=""/>
        <dsp:cNvSpPr/>
      </dsp:nvSpPr>
      <dsp:spPr>
        <a:xfrm>
          <a:off x="1059115" y="0"/>
          <a:ext cx="2776203" cy="15304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&lt;strong&gt;</a:t>
          </a:r>
          <a:endParaRPr lang="ru-RU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&lt;b&gt;</a:t>
          </a:r>
          <a:endParaRPr lang="ru-RU" sz="2800" kern="1200" dirty="0"/>
        </a:p>
      </dsp:txBody>
      <dsp:txXfrm>
        <a:off x="1092735" y="33620"/>
        <a:ext cx="1876102" cy="1080623"/>
      </dsp:txXfrm>
    </dsp:sp>
    <dsp:sp modelId="{F7F11CA9-DE79-4E5F-9299-CBB44E802804}">
      <dsp:nvSpPr>
        <dsp:cNvPr id="0" name=""/>
        <dsp:cNvSpPr/>
      </dsp:nvSpPr>
      <dsp:spPr>
        <a:xfrm>
          <a:off x="2553681" y="272617"/>
          <a:ext cx="2070937" cy="2070937"/>
        </a:xfrm>
        <a:prstGeom prst="pieWedg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/>
            <a:t>Жирный</a:t>
          </a:r>
        </a:p>
      </dsp:txBody>
      <dsp:txXfrm>
        <a:off x="3160244" y="879180"/>
        <a:ext cx="1464374" cy="1464374"/>
      </dsp:txXfrm>
    </dsp:sp>
    <dsp:sp modelId="{6CF3C61E-A4D2-4B42-B6DF-C119274DB422}">
      <dsp:nvSpPr>
        <dsp:cNvPr id="0" name=""/>
        <dsp:cNvSpPr/>
      </dsp:nvSpPr>
      <dsp:spPr>
        <a:xfrm rot="5400000">
          <a:off x="4720274" y="272617"/>
          <a:ext cx="2070937" cy="2070937"/>
        </a:xfrm>
        <a:prstGeom prst="pieWedg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b="1" kern="1200" dirty="0"/>
            <a:t>Курсив</a:t>
          </a:r>
        </a:p>
      </dsp:txBody>
      <dsp:txXfrm rot="-5400000">
        <a:off x="4720274" y="879180"/>
        <a:ext cx="1464374" cy="1464374"/>
      </dsp:txXfrm>
    </dsp:sp>
    <dsp:sp modelId="{20E27606-315E-41D4-B250-E6E3A4BE2F74}">
      <dsp:nvSpPr>
        <dsp:cNvPr id="0" name=""/>
        <dsp:cNvSpPr/>
      </dsp:nvSpPr>
      <dsp:spPr>
        <a:xfrm rot="10800000">
          <a:off x="4720274" y="2439210"/>
          <a:ext cx="2070937" cy="2070937"/>
        </a:xfrm>
        <a:prstGeom prst="pieWedg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dirty="0"/>
            <a:t>Нижний индекс</a:t>
          </a:r>
        </a:p>
      </dsp:txBody>
      <dsp:txXfrm rot="10800000">
        <a:off x="4720274" y="2439210"/>
        <a:ext cx="1464374" cy="1464374"/>
      </dsp:txXfrm>
    </dsp:sp>
    <dsp:sp modelId="{28C8A1B2-764B-44B9-8D4E-2F548CADD043}">
      <dsp:nvSpPr>
        <dsp:cNvPr id="0" name=""/>
        <dsp:cNvSpPr/>
      </dsp:nvSpPr>
      <dsp:spPr>
        <a:xfrm rot="16200000">
          <a:off x="2553681" y="2439210"/>
          <a:ext cx="2070937" cy="2070937"/>
        </a:xfrm>
        <a:prstGeom prst="pieWedg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/>
            <a:t>Верхний индекс</a:t>
          </a:r>
          <a:endParaRPr lang="ru-RU" sz="2400" b="1" kern="1200" dirty="0"/>
        </a:p>
      </dsp:txBody>
      <dsp:txXfrm rot="5400000">
        <a:off x="3160244" y="2439210"/>
        <a:ext cx="1464374" cy="1464374"/>
      </dsp:txXfrm>
    </dsp:sp>
    <dsp:sp modelId="{8719CF44-E863-42E8-B304-EABFD2A4E004}">
      <dsp:nvSpPr>
        <dsp:cNvPr id="0" name=""/>
        <dsp:cNvSpPr/>
      </dsp:nvSpPr>
      <dsp:spPr>
        <a:xfrm>
          <a:off x="4314934" y="1960933"/>
          <a:ext cx="715023" cy="621759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900C93-D1BF-4C12-B7EE-44C57C6249D0}">
      <dsp:nvSpPr>
        <dsp:cNvPr id="0" name=""/>
        <dsp:cNvSpPr/>
      </dsp:nvSpPr>
      <dsp:spPr>
        <a:xfrm rot="10800000">
          <a:off x="4314934" y="2200071"/>
          <a:ext cx="715023" cy="621759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#6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#8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ru-RU"/>
              <a:pPr/>
              <a:t>27.09.2020</a:t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ru-RU"/>
              <a:pPr/>
              <a:t>27.09.2020</a:t>
            </a:fld>
            <a:endParaRPr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Образец текста</a:t>
            </a:r>
          </a:p>
          <a:p>
            <a:pPr lvl="1"/>
            <a:r>
              <a:t>Второй уровень</a:t>
            </a:r>
          </a:p>
          <a:p>
            <a:pPr lvl="2"/>
            <a:r>
              <a:t>Третий уровень</a:t>
            </a:r>
          </a:p>
          <a:p>
            <a:pPr lvl="3"/>
            <a:r>
              <a:t>Четвертый уровень</a:t>
            </a:r>
          </a:p>
          <a:p>
            <a:pPr lvl="4"/>
            <a:r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два основных направления использования Интернет в бизнесе: </a:t>
            </a:r>
            <a:r>
              <a:rPr lang="ru-RU" dirty="0" err="1"/>
              <a:t>Internet</a:t>
            </a:r>
            <a:r>
              <a:rPr lang="ru-RU" dirty="0"/>
              <a:t> как средство коммуникации, источник справочной информации, средство рекламы и маркетинга для ведения бизнеса (хозяйственной деятельности) вне электронных сетей и </a:t>
            </a:r>
            <a:r>
              <a:rPr lang="ru-RU" dirty="0" err="1"/>
              <a:t>Internet</a:t>
            </a:r>
            <a:r>
              <a:rPr lang="ru-RU" dirty="0"/>
              <a:t> как инструмент ведения электронного бизнеса, основанного на принципах сетевой экономики.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23CC2-451E-45FB-BAAA-698FF98EC5B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57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">
            <a:extLst>
              <a:ext uri="{FF2B5EF4-FFF2-40B4-BE49-F238E27FC236}">
                <a16:creationId xmlns:a16="http://schemas.microsoft.com/office/drawing/2014/main" id="{C367F5B5-267B-4DAA-BA2E-68BFF012D0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17538" y="877888"/>
            <a:ext cx="5622925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2D543628-623D-4CB0-BE97-1EF74B93CA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2038" y="4349750"/>
            <a:ext cx="4740275" cy="34369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Образ слайда 1">
            <a:extLst>
              <a:ext uri="{FF2B5EF4-FFF2-40B4-BE49-F238E27FC236}">
                <a16:creationId xmlns:a16="http://schemas.microsoft.com/office/drawing/2014/main" id="{EA6333CE-0491-4773-BE56-A2C209D8341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Заметки 2">
            <a:extLst>
              <a:ext uri="{FF2B5EF4-FFF2-40B4-BE49-F238E27FC236}">
                <a16:creationId xmlns:a16="http://schemas.microsoft.com/office/drawing/2014/main" id="{6E3CCA5D-9B89-49CA-ABDE-91212816E78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32100" name="Номер слайда 3">
            <a:extLst>
              <a:ext uri="{FF2B5EF4-FFF2-40B4-BE49-F238E27FC236}">
                <a16:creationId xmlns:a16="http://schemas.microsoft.com/office/drawing/2014/main" id="{F982D1F0-AB64-45D3-B703-F223EEE957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CBD7037-B499-438C-A58B-B3BC5ABE7973}" type="slidenum">
              <a:rPr lang="ru-RU" altLang="ru-RU"/>
              <a:pPr eaLnBrk="1" hangingPunct="1"/>
              <a:t>47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Образ слайда 1">
            <a:extLst>
              <a:ext uri="{FF2B5EF4-FFF2-40B4-BE49-F238E27FC236}">
                <a16:creationId xmlns:a16="http://schemas.microsoft.com/office/drawing/2014/main" id="{FC0F7BAF-80D4-48DF-BB1D-FA7126EF68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Заметки 2">
            <a:extLst>
              <a:ext uri="{FF2B5EF4-FFF2-40B4-BE49-F238E27FC236}">
                <a16:creationId xmlns:a16="http://schemas.microsoft.com/office/drawing/2014/main" id="{843AADF2-CE33-4A6A-BB7B-85F0E2278C9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33124" name="Номер слайда 3">
            <a:extLst>
              <a:ext uri="{FF2B5EF4-FFF2-40B4-BE49-F238E27FC236}">
                <a16:creationId xmlns:a16="http://schemas.microsoft.com/office/drawing/2014/main" id="{4227A366-382C-4CAF-91A5-328D6BB5E4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914AA99-6725-4FE4-8E1F-2E3FEBDAB677}" type="slidenum">
              <a:rPr lang="ru-RU" altLang="ru-RU">
                <a:solidFill>
                  <a:srgbClr val="000000"/>
                </a:solidFill>
              </a:rPr>
              <a:pPr eaLnBrk="1" hangingPunct="1"/>
              <a:t>48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Образ слайда 1">
            <a:extLst>
              <a:ext uri="{FF2B5EF4-FFF2-40B4-BE49-F238E27FC236}">
                <a16:creationId xmlns:a16="http://schemas.microsoft.com/office/drawing/2014/main" id="{2195F402-9992-453A-837E-EEB9A27291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Заметки 2">
            <a:extLst>
              <a:ext uri="{FF2B5EF4-FFF2-40B4-BE49-F238E27FC236}">
                <a16:creationId xmlns:a16="http://schemas.microsoft.com/office/drawing/2014/main" id="{CBE92619-7BEB-4F97-9717-D04BF2EB5D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34148" name="Номер слайда 3">
            <a:extLst>
              <a:ext uri="{FF2B5EF4-FFF2-40B4-BE49-F238E27FC236}">
                <a16:creationId xmlns:a16="http://schemas.microsoft.com/office/drawing/2014/main" id="{14B3E234-FD4C-4980-ACFB-199BDAA54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FB0A0F7-F49A-4C78-BCAF-7AEF72659FB6}" type="slidenum">
              <a:rPr lang="ru-RU" altLang="ru-RU"/>
              <a:pPr eaLnBrk="1" hangingPunct="1"/>
              <a:t>49</a:t>
            </a:fld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1176CA-3B83-4A25-A2AA-3940945D0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858" y="1070065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241BF7-2E36-4066-A666-ECC36ABEE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857" y="3717032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44012-2D78-4F10-A784-97FE055C0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BC15-1BD7-4F46-8711-5E4DABED5F92}" type="datetime1">
              <a:rPr lang="ru-RU" noProof="0" smtClean="0"/>
              <a:t>27.09.2020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52B672-7899-4E7A-BF72-BA326E0F2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noProof="0"/>
              <a:t>Теги HTML. Каскадные таблицы стилей</a:t>
            </a:r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4185CC-E91C-46B6-BB77-1DEFF964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2126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6A7B97-0106-443F-81DC-12BC6775A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AE67D18-EB4E-4E41-A360-5294051AC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86C370-55AC-48A2-898F-FC32C8072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1C25-4628-4E25-AD4E-12A59E7E58E1}" type="datetime1">
              <a:rPr lang="ru-RU" noProof="0" smtClean="0"/>
              <a:t>27.09.2020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B79659-FD5D-4C03-9295-5DD1398D9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noProof="0"/>
              <a:t>Теги HTML. Каскадные таблицы стилей</a:t>
            </a:r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384764-3450-49EF-A8BC-8D6F3CDC6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3950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BF007E8-E000-45F8-A0ED-F27BDFA85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42D73CA-824B-489C-A58A-D9B23AEF0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4257D0-4633-41CE-85E5-628761D25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F5B0-89E6-439B-8952-F62795ECF4B3}" type="datetime1">
              <a:rPr lang="ru-RU" noProof="0" smtClean="0"/>
              <a:t>27.09.2020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490B8B-7D7E-41AF-893C-53DB70152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noProof="0"/>
              <a:t>Теги HTML. Каскадные таблицы стилей</a:t>
            </a:r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68C1B8-C6BD-47C8-8D74-AD1EAB19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9661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6034" y="304801"/>
            <a:ext cx="10665222" cy="1216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755454" y="1752600"/>
            <a:ext cx="10665222" cy="426720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12588" y="6245225"/>
            <a:ext cx="2640912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164515" y="6245225"/>
            <a:ext cx="3859795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35325" y="6245225"/>
            <a:ext cx="2640912" cy="476250"/>
          </a:xfrm>
        </p:spPr>
        <p:txBody>
          <a:bodyPr/>
          <a:lstStyle>
            <a:lvl1pPr>
              <a:defRPr/>
            </a:lvl1pPr>
          </a:lstStyle>
          <a:p>
            <a:fld id="{698D14B6-4BCB-467D-939B-7B8D164FCC7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8677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6408" y="635108"/>
            <a:ext cx="10405610" cy="1143480"/>
          </a:xfrm>
        </p:spPr>
        <p:txBody>
          <a:bodyPr lIns="82945" tIns="41473" rIns="82945" bIns="41473"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77701179"/>
      </p:ext>
    </p:extLst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441" y="277814"/>
            <a:ext cx="10969943" cy="11398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441" y="1600201"/>
            <a:ext cx="5383398" cy="45307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307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0A88C5-9ADA-4A4A-B59F-34743DAAF9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441" y="6243638"/>
            <a:ext cx="2844059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74EBE2-7A25-45FA-8D1D-2E3EB81F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515" y="6248400"/>
            <a:ext cx="3859795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02725F5-4C48-4470-A7EA-764863A84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325" y="6243638"/>
            <a:ext cx="2844059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D4F929C3-6D68-437D-ADAD-EC8C2C068A7C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573742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32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66" b="1" i="0">
                <a:solidFill>
                  <a:srgbClr val="4FBDBC"/>
                </a:solidFill>
                <a:latin typeface="Arial"/>
                <a:cs typeface="Arial"/>
              </a:defRPr>
            </a:lvl1pPr>
          </a:lstStyle>
          <a:p>
            <a:pPr marL="33858">
              <a:lnSpc>
                <a:spcPts val="2199"/>
              </a:lnSpc>
            </a:pPr>
            <a:fld id="{81D60167-4931-47E6-BA6A-407CBD079E47}" type="slidenum">
              <a:rPr lang="ru-RU" smtClean="0"/>
              <a:pPr marL="33858">
                <a:lnSpc>
                  <a:spcPts val="2199"/>
                </a:lnSpc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9182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DA4484-F739-4FC1-BD68-168F9D20F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885683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35448E-2AFD-48B5-B175-07DBE23F5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1825625"/>
            <a:ext cx="8856830" cy="4351338"/>
          </a:xfrm>
        </p:spPr>
        <p:txBody>
          <a:bodyPr/>
          <a:lstStyle>
            <a:lvl1pPr marL="228531" indent="-228531">
              <a:buFont typeface="Wingdings" panose="05000000000000000000" pitchFamily="2" charset="2"/>
              <a:buChar char="ü"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FC6B8F-B2AB-4A1C-85DE-51DB58CC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5ABE3-F37D-43AB-B3AB-B7E525FC0B71}" type="datetime1">
              <a:rPr lang="ru-RU" noProof="0" smtClean="0"/>
              <a:t>27.09.2020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48F76F-DF92-4228-BA07-349A6C6C5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noProof="0"/>
              <a:t>Теги HTML. Каскадные таблицы стилей</a:t>
            </a:r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D8B462-FEE0-44AE-8362-18BFCB257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4159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9EE709-F141-4C9E-BDFF-A69BF8EEA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8575147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9EF50A-ACBA-4684-B4F4-35FE2C719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8575147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B6C82E-BB43-4E70-9709-BD17D425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4DE7C-73F3-43E0-AB25-46053B240693}" type="datetime1">
              <a:rPr lang="ru-RU" noProof="0" smtClean="0"/>
              <a:t>27.09.2020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7BA83B-6826-4A15-A3A8-FC4EC133C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noProof="0"/>
              <a:t>Теги HTML. Каскадные таблицы стилей</a:t>
            </a:r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AD7A39-4D3A-4A29-A852-133EFC211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4578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8B9E8D-9945-43E9-8E0B-F02BB979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498FBC-1D79-4925-A290-7F6771D2F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286" y="1847850"/>
            <a:ext cx="4262973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ADB810-E4F8-4949-9B23-D21B9F8BE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291" y="1847850"/>
            <a:ext cx="4680521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39C1DA-7B1D-405F-B69C-DF8C81060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45562-DD3F-4B4A-9C36-43037EBEBFAA}" type="datetime1">
              <a:rPr lang="ru-RU" noProof="0" smtClean="0"/>
              <a:t>27.09.2020</a:t>
            </a:fld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F096DA-5422-4EC0-B2E4-1D73272A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noProof="0"/>
              <a:t>Теги HTML. Каскадные таблицы стилей</a:t>
            </a:r>
            <a:endParaRPr lang="ru-RU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0BEBA62-7828-46AA-BD21-9AF7665A9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5070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A4373-0B76-4AB5-90C5-3C6EB6B0D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751EAA-0D61-4291-B6BD-DDCAD1B80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90FF72-84D3-4E3A-A0C8-B7051A8D0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53D38D2-D624-49DD-8E06-C0132E233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686988-B2BD-4291-849F-085F706C2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57D2CF5-C681-4048-A0C4-358C02F8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99D3-9E2B-4ABD-B817-10BA587B43EC}" type="datetime1">
              <a:rPr lang="ru-RU" noProof="0" smtClean="0"/>
              <a:t>27.09.2020</a:t>
            </a:fld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F785D97-A952-4770-90A8-4860BD5F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noProof="0"/>
              <a:t>Теги HTML. Каскадные таблицы стилей</a:t>
            </a:r>
            <a:endParaRPr lang="ru-RU" noProof="0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52A8AE7-7F6C-4E8A-9AC7-816CBEA6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7328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322233-148E-4FCA-B3DB-D678B4123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85F457-777E-490B-A581-21A43EE7F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E5040-9996-4775-91F4-56A618D835B4}" type="datetime1">
              <a:rPr lang="ru-RU" noProof="0" smtClean="0"/>
              <a:t>27.09.2020</a:t>
            </a:fld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1A1DCB2-9C68-4360-896A-C1224D5E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noProof="0"/>
              <a:t>Теги HTML. Каскадные таблицы стилей</a:t>
            </a:r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E3E98D-BFED-4833-8FF6-22BBF6C6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8465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D368318-E4E0-4F2D-B839-BFA0C8E5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AFFC-56E5-487C-998D-B0C3041E7255}" type="datetime1">
              <a:rPr lang="ru-RU" noProof="0" smtClean="0"/>
              <a:t>27.09.2020</a:t>
            </a:fld>
            <a:endParaRPr lang="ru-RU" noProof="0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67CB5EA-9613-4828-956E-34B9E6AB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noProof="0"/>
              <a:t>Теги HTML. Каскадные таблицы стилей</a:t>
            </a:r>
            <a:endParaRPr lang="ru-RU" noProof="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9B9A83-4884-45E6-987D-7E0FE5E8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9731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FC539D-957E-4B82-81C0-5D9A4875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BFBB72-DB16-40E2-8A68-4497AB52E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12948BC-C982-41B2-818F-E8F33DF91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0EFBDF9-E435-4011-BB16-DBB2F03B7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494B0-965B-45AA-BA65-E6B7218F0CD3}" type="datetime1">
              <a:rPr lang="ru-RU" noProof="0" smtClean="0"/>
              <a:t>27.09.2020</a:t>
            </a:fld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FE0410-29FC-4CC7-9AA6-611954C07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noProof="0"/>
              <a:t>Теги HTML. Каскадные таблицы стилей</a:t>
            </a:r>
            <a:endParaRPr lang="ru-RU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736905-07DC-4DFD-8781-88875584E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0386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74A16-36F9-44B7-A5F5-E24D85DFD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5AD1490-1015-48DE-A1F9-301CC2E80D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D7E31D2-C548-4999-8103-5973261DD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F08DB9-7FE6-4CB4-BE80-CAA7DD3CC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FB208-4FAB-495F-802E-DB244D38F0BE}" type="datetime1">
              <a:rPr lang="ru-RU" noProof="0" smtClean="0"/>
              <a:t>27.09.2020</a:t>
            </a:fld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BB4843-70FE-4D78-8AD0-EF595C59B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noProof="0"/>
              <a:t>Теги HTML. Каскадные таблицы стилей</a:t>
            </a:r>
            <a:endParaRPr lang="ru-RU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C1C8B6-B211-4CCD-9B3E-798DA6F2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4512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l="22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822672-CEC5-488E-8C6F-29C7B82A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365126"/>
            <a:ext cx="92170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F8A1AB-F813-4AE8-A15F-D44EE6E96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788" y="1825625"/>
            <a:ext cx="9217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3E429D-B7DE-4385-B1B4-DDEB0D94B2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9858" y="6356350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E7FB4-A512-4848-BCFA-FE274EB63E0D}" type="datetime1">
              <a:rPr lang="ru-RU" noProof="0" smtClean="0"/>
              <a:t>27.09.2020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046701-1984-4E67-81F1-F4D7BEF83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6673" y="6356350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noProof="0"/>
              <a:t>Теги HTML. Каскадные таблицы стилей</a:t>
            </a:r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A182B7-1A9B-4B3A-88F1-C4477BC9E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4612" y="6356350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57637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2" Type="http://schemas.openxmlformats.org/officeDocument/2006/relationships/hyperlink" Target="http://brackets.io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2168196-673E-4747-A3AC-60D350F78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7495027" cy="2852737"/>
          </a:xfrm>
        </p:spPr>
        <p:txBody>
          <a:bodyPr/>
          <a:lstStyle/>
          <a:p>
            <a:r>
              <a:rPr lang="ru-RU" dirty="0"/>
              <a:t>Основы </a:t>
            </a:r>
            <a:r>
              <a:rPr lang="en-US" dirty="0"/>
              <a:t>web-</a:t>
            </a:r>
            <a:r>
              <a:rPr lang="ru-RU" dirty="0"/>
              <a:t>программирования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5038706-F4E2-428E-8845-5F5548B8F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/>
          <a:p>
            <a:r>
              <a:rPr lang="ru-RU" dirty="0"/>
              <a:t>Введение и основные понятия. </a:t>
            </a:r>
            <a:br>
              <a:rPr lang="ru-RU" dirty="0"/>
            </a:br>
            <a:r>
              <a:rPr lang="ru-RU" dirty="0"/>
              <a:t>Основные элементы веб-страницы. HTML5 </a:t>
            </a:r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0C4097-55DB-4D42-A635-AF956455E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8357" y="6356351"/>
            <a:ext cx="274248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014DD1E-5D91-48A3-AD6D-45FBA980D106}" type="slidenum">
              <a:rPr lang="ru-RU" noProof="0" smtClean="0"/>
              <a:pPr>
                <a:spcAft>
                  <a:spcPts val="600"/>
                </a:spcAft>
              </a:pPr>
              <a:t>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7370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3892" y="274637"/>
            <a:ext cx="8280920" cy="778099"/>
          </a:xfrm>
        </p:spPr>
        <p:txBody>
          <a:bodyPr>
            <a:normAutofit/>
          </a:bodyPr>
          <a:lstStyle/>
          <a:p>
            <a:r>
              <a:rPr lang="ru-RU" b="1" dirty="0"/>
              <a:t>Что умеют современные </a:t>
            </a:r>
            <a:r>
              <a:rPr lang="en-US" b="1" dirty="0"/>
              <a:t>CMS</a:t>
            </a:r>
            <a:r>
              <a:rPr lang="ru-RU" b="1" dirty="0"/>
              <a:t>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53852" y="1737360"/>
            <a:ext cx="6840760" cy="5120640"/>
          </a:xfrm>
        </p:spPr>
        <p:txBody>
          <a:bodyPr>
            <a:normAutofit/>
          </a:bodyPr>
          <a:lstStyle/>
          <a:p>
            <a:r>
              <a:rPr lang="ru-RU" dirty="0"/>
              <a:t>Настройка основных параметров сайта </a:t>
            </a:r>
          </a:p>
          <a:p>
            <a:r>
              <a:rPr lang="ru-RU" dirty="0"/>
              <a:t>Управление содержимым страниц</a:t>
            </a:r>
          </a:p>
          <a:p>
            <a:r>
              <a:rPr lang="ru-RU" dirty="0"/>
              <a:t>Управление структурой страниц</a:t>
            </a:r>
          </a:p>
          <a:p>
            <a:r>
              <a:rPr lang="ru-RU" dirty="0"/>
              <a:t>Управление пользователями</a:t>
            </a:r>
          </a:p>
          <a:p>
            <a:r>
              <a:rPr lang="ru-RU" dirty="0"/>
              <a:t>Управление файлами</a:t>
            </a:r>
          </a:p>
          <a:p>
            <a:r>
              <a:rPr lang="ru-RU" dirty="0"/>
              <a:t>Возможность создания различных </a:t>
            </a:r>
            <a:r>
              <a:rPr lang="ru-RU" dirty="0" err="1"/>
              <a:t>инфоблоков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5124" name="Picture 4" descr="http://www.kirkcommunications.com/images/cms-websi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40" y="3617096"/>
            <a:ext cx="2780576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BAD8A-2478-4E54-BD59-58D933AAF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10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18833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Технические понятия, применяемые </a:t>
            </a:r>
            <a:br>
              <a:rPr lang="ru-RU" dirty="0"/>
            </a:br>
            <a:r>
              <a:rPr lang="ru-RU" dirty="0"/>
              <a:t>при создании сайта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DE2AC1F-55F2-4D84-B30A-BFC2DE5C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11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4922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Компьютерные сети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altLang="ru-RU" sz="2400" b="1" dirty="0"/>
              <a:t>Компьютерная сеть</a:t>
            </a:r>
            <a:r>
              <a:rPr lang="ru-RU" altLang="ru-RU" sz="2400" dirty="0"/>
              <a:t> — это два или более компьютера, обменивающихся информацией по линиям связи. </a:t>
            </a:r>
          </a:p>
          <a:p>
            <a:pPr>
              <a:lnSpc>
                <a:spcPct val="90000"/>
              </a:lnSpc>
            </a:pPr>
            <a:endParaRPr lang="ru-RU" altLang="ru-RU" sz="2400" dirty="0"/>
          </a:p>
          <a:p>
            <a:pPr>
              <a:lnSpc>
                <a:spcPct val="90000"/>
              </a:lnSpc>
            </a:pPr>
            <a:r>
              <a:rPr lang="ru-RU" altLang="ru-RU" sz="2400" dirty="0"/>
              <a:t>Компьютерная сеть позволяет передавать информацию с одного компьютера на другой, а значит, совместно использовать ресурсы, например, принтеры, модемы и устройства хранения информации. </a:t>
            </a:r>
            <a:endParaRPr lang="en-US" altLang="ru-RU" sz="2400" dirty="0"/>
          </a:p>
          <a:p>
            <a:pPr>
              <a:lnSpc>
                <a:spcPct val="90000"/>
              </a:lnSpc>
            </a:pPr>
            <a:r>
              <a:rPr lang="ru-RU" altLang="ru-RU" sz="2400" dirty="0"/>
              <a:t>Большой сетью управляет системный администратор, который устанавливает степень доступности ресурсов, определяет пароли доступа к ресурсам, права пользователей.</a:t>
            </a:r>
          </a:p>
          <a:p>
            <a:pPr>
              <a:lnSpc>
                <a:spcPct val="90000"/>
              </a:lnSpc>
            </a:pPr>
            <a:endParaRPr lang="ru-RU" altLang="ru-RU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Компьютерные сети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837982" y="1597024"/>
            <a:ext cx="8280400" cy="48958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400" dirty="0"/>
              <a:t>Сети бывают:</a:t>
            </a:r>
          </a:p>
          <a:p>
            <a:pPr lvl="1">
              <a:lnSpc>
                <a:spcPct val="90000"/>
              </a:lnSpc>
            </a:pPr>
            <a:r>
              <a:rPr lang="ru-RU" altLang="ru-RU" sz="2400" b="1" dirty="0"/>
              <a:t>локальные</a:t>
            </a:r>
            <a:r>
              <a:rPr lang="ru-RU" altLang="ru-RU" sz="2400" dirty="0"/>
              <a:t> – объединяют компьютеры, находящиеся недалеко друг от друга, например, стоящие в соседних комнатах, в одном здании;</a:t>
            </a:r>
          </a:p>
          <a:p>
            <a:pPr lvl="1">
              <a:lnSpc>
                <a:spcPct val="90000"/>
              </a:lnSpc>
            </a:pPr>
            <a:r>
              <a:rPr lang="ru-RU" altLang="ru-RU" sz="2400" b="1" dirty="0"/>
              <a:t>глобальные </a:t>
            </a:r>
            <a:r>
              <a:rPr lang="ru-RU" altLang="ru-RU" sz="2400" dirty="0"/>
              <a:t>– компьютеры могут находиться в разных городах </a:t>
            </a:r>
            <a:br>
              <a:rPr lang="ru-RU" altLang="ru-RU" sz="2400" dirty="0"/>
            </a:br>
            <a:r>
              <a:rPr lang="ru-RU" altLang="ru-RU" sz="2400" dirty="0"/>
              <a:t>и странах. </a:t>
            </a:r>
            <a:br>
              <a:rPr lang="ru-RU" altLang="ru-RU" sz="2400" dirty="0"/>
            </a:br>
            <a:r>
              <a:rPr lang="ru-RU" altLang="ru-RU" sz="2400" dirty="0"/>
              <a:t>Глобальные сети, </a:t>
            </a:r>
            <a:br>
              <a:rPr lang="ru-RU" altLang="ru-RU" sz="2400" dirty="0"/>
            </a:br>
            <a:r>
              <a:rPr lang="ru-RU" altLang="ru-RU" sz="2400" dirty="0"/>
              <a:t>как правило, </a:t>
            </a:r>
            <a:br>
              <a:rPr lang="ru-RU" altLang="ru-RU" sz="2400" dirty="0"/>
            </a:br>
            <a:r>
              <a:rPr lang="ru-RU" altLang="ru-RU" sz="2400" dirty="0"/>
              <a:t>объединяют </a:t>
            </a:r>
            <a:br>
              <a:rPr lang="ru-RU" altLang="ru-RU" sz="2400" dirty="0"/>
            </a:br>
            <a:r>
              <a:rPr lang="ru-RU" altLang="ru-RU" sz="2400" dirty="0"/>
              <a:t>несколько </a:t>
            </a:r>
            <a:br>
              <a:rPr lang="ru-RU" altLang="ru-RU" sz="2400" dirty="0"/>
            </a:br>
            <a:r>
              <a:rPr lang="ru-RU" altLang="ru-RU" sz="2400" dirty="0"/>
              <a:t>локальных сетей.</a:t>
            </a:r>
          </a:p>
        </p:txBody>
      </p:sp>
      <p:pic>
        <p:nvPicPr>
          <p:cNvPr id="7172" name="Picture 4" descr="image0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07" y="3851274"/>
            <a:ext cx="4638675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Понятие Internet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altLang="ru-RU" sz="2400" dirty="0" err="1"/>
              <a:t>Internet</a:t>
            </a:r>
            <a:r>
              <a:rPr lang="ru-RU" altLang="ru-RU" sz="2400" dirty="0"/>
              <a:t> (Интернет) – это сеть сетей. </a:t>
            </a:r>
          </a:p>
          <a:p>
            <a:endParaRPr lang="ru-RU" altLang="ru-RU" sz="2400" dirty="0"/>
          </a:p>
          <a:p>
            <a:r>
              <a:rPr lang="ru-RU" altLang="ru-RU" sz="2400" dirty="0" err="1"/>
              <a:t>Internet</a:t>
            </a:r>
            <a:r>
              <a:rPr lang="ru-RU" altLang="ru-RU" sz="2400" dirty="0"/>
              <a:t> – это объединение десятков тысяч локальных сетей, разбросанных по всему миру. </a:t>
            </a:r>
            <a:endParaRPr lang="en-US" altLang="ru-RU" sz="2400" dirty="0"/>
          </a:p>
          <a:p>
            <a:r>
              <a:rPr lang="ru-RU" altLang="ru-RU" sz="2400" dirty="0" err="1"/>
              <a:t>Internet</a:t>
            </a:r>
            <a:r>
              <a:rPr lang="ru-RU" altLang="ru-RU" sz="2400" dirty="0"/>
              <a:t> – это единая сеть, способная передавать </a:t>
            </a:r>
            <a:br>
              <a:rPr lang="ru-RU" altLang="ru-RU" sz="2400" dirty="0"/>
            </a:br>
            <a:r>
              <a:rPr lang="ru-RU" altLang="ru-RU" sz="2400" dirty="0"/>
              <a:t>информацию из любой </a:t>
            </a:r>
            <a:br>
              <a:rPr lang="ru-RU" altLang="ru-RU" sz="2400" dirty="0"/>
            </a:br>
            <a:r>
              <a:rPr lang="ru-RU" altLang="ru-RU" sz="2400" dirty="0"/>
              <a:t>точки земного шара </a:t>
            </a:r>
            <a:br>
              <a:rPr lang="ru-RU" altLang="ru-RU" sz="2400" dirty="0"/>
            </a:br>
            <a:r>
              <a:rPr lang="ru-RU" altLang="ru-RU" sz="2400" dirty="0"/>
              <a:t>в любую другую </a:t>
            </a:r>
            <a:br>
              <a:rPr lang="ru-RU" altLang="ru-RU" sz="2400" dirty="0"/>
            </a:br>
            <a:r>
              <a:rPr lang="ru-RU" altLang="ru-RU" sz="2400" dirty="0"/>
              <a:t>точку.</a:t>
            </a:r>
          </a:p>
          <a:p>
            <a:endParaRPr lang="ru-RU" altLang="ru-RU" sz="2400" dirty="0"/>
          </a:p>
        </p:txBody>
      </p:sp>
      <p:pic>
        <p:nvPicPr>
          <p:cNvPr id="9220" name="Picture 4" descr="image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00" y="4081463"/>
            <a:ext cx="4246562" cy="277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компьютерных сетей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05780" y="1676733"/>
            <a:ext cx="8856830" cy="4351338"/>
          </a:xfrm>
        </p:spPr>
        <p:txBody>
          <a:bodyPr>
            <a:normAutofit fontScale="92500"/>
          </a:bodyPr>
          <a:lstStyle/>
          <a:p>
            <a:r>
              <a:rPr lang="ru-RU" b="1" dirty="0">
                <a:solidFill>
                  <a:schemeClr val="accent4"/>
                </a:solidFill>
              </a:rPr>
              <a:t>Интернет</a:t>
            </a:r>
            <a:r>
              <a:rPr lang="ru-RU" dirty="0"/>
              <a:t> — это объединенные вместе компьютерные сети, доступ к которым можно получить из любой точки земного шара</a:t>
            </a:r>
          </a:p>
          <a:p>
            <a:r>
              <a:rPr lang="ru-RU" b="1" dirty="0" err="1">
                <a:solidFill>
                  <a:schemeClr val="accent4"/>
                </a:solidFill>
              </a:rPr>
              <a:t>Интранет</a:t>
            </a:r>
            <a:r>
              <a:rPr lang="ru-RU" dirty="0"/>
              <a:t> — это частная сеть, функционирующая </a:t>
            </a:r>
            <a:r>
              <a:rPr lang="ru-RU" b="1" dirty="0"/>
              <a:t>внутри организации или компании</a:t>
            </a:r>
            <a:r>
              <a:rPr lang="ru-RU" dirty="0"/>
              <a:t>. Ее цель — способствовать обмену внутренней информацией между сотрудниками. </a:t>
            </a:r>
          </a:p>
          <a:p>
            <a:r>
              <a:rPr lang="ru-RU" b="1" dirty="0" err="1">
                <a:solidFill>
                  <a:schemeClr val="accent4"/>
                </a:solidFill>
              </a:rPr>
              <a:t>Экстранет</a:t>
            </a:r>
            <a:r>
              <a:rPr lang="ru-RU" dirty="0"/>
              <a:t> — частная сеть, в которой часть информации о компании или ее действиях без риска предоставляется </a:t>
            </a:r>
            <a:r>
              <a:rPr lang="ru-RU" b="1" dirty="0"/>
              <a:t>внешним партнерам</a:t>
            </a:r>
            <a:r>
              <a:rPr lang="ru-RU" dirty="0"/>
              <a:t>(поставщикам, продавцам и покупателям). При пользовании </a:t>
            </a:r>
            <a:r>
              <a:rPr lang="ru-RU" dirty="0" err="1"/>
              <a:t>экстранетом</a:t>
            </a:r>
            <a:r>
              <a:rPr lang="ru-RU" dirty="0"/>
              <a:t> важно решить вопросы секретности и безопасности. </a:t>
            </a:r>
          </a:p>
        </p:txBody>
      </p:sp>
      <p:pic>
        <p:nvPicPr>
          <p:cNvPr id="2050" name="Picture 2" descr="Collab Hub - Internet vs Intranet vs Extranet -- What's... | Facebook">
            <a:extLst>
              <a:ext uri="{FF2B5EF4-FFF2-40B4-BE49-F238E27FC236}">
                <a16:creationId xmlns:a16="http://schemas.microsoft.com/office/drawing/2014/main" id="{01435A08-4D7A-46DA-911A-98087A05B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447" y="5499661"/>
            <a:ext cx="2425606" cy="135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6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5379585" cy="1223963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Основные понятия (домен, хостинг, </a:t>
            </a:r>
            <a:r>
              <a:rPr lang="en-US" b="1" dirty="0"/>
              <a:t>URL)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8883" y="1916832"/>
            <a:ext cx="8331913" cy="3296412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Доменное имя</a:t>
            </a:r>
            <a:r>
              <a:rPr lang="ru-RU" dirty="0"/>
              <a:t> – символьный адрес сайта в сети Интернет</a:t>
            </a:r>
          </a:p>
          <a:p>
            <a:r>
              <a:rPr lang="ru-RU" dirty="0"/>
              <a:t>Имя сайта выбирают исходя из вида деятельности, названия компании или фамилии владельца сайта.</a:t>
            </a:r>
          </a:p>
          <a:p>
            <a:r>
              <a:rPr lang="ru-RU" dirty="0"/>
              <a:t>Домен второго уровня регистрируется у </a:t>
            </a:r>
            <a:r>
              <a:rPr lang="ru-RU" b="1" dirty="0"/>
              <a:t>регистратора </a:t>
            </a:r>
            <a:r>
              <a:rPr lang="ru-RU" dirty="0"/>
              <a:t>– организации занимающейся администрированием доменных имен</a:t>
            </a:r>
          </a:p>
          <a:p>
            <a:r>
              <a:rPr lang="ru-RU" dirty="0"/>
              <a:t>Домен третьего уровня приобретается, как правило, вместе с хостингом у </a:t>
            </a:r>
            <a:r>
              <a:rPr lang="ru-RU" dirty="0" err="1"/>
              <a:t>хостинговой</a:t>
            </a:r>
            <a:r>
              <a:rPr lang="ru-RU" dirty="0"/>
              <a:t> компании. </a:t>
            </a:r>
          </a:p>
        </p:txBody>
      </p:sp>
      <p:pic>
        <p:nvPicPr>
          <p:cNvPr id="9222" name="Picture 6" descr="http://seoslim.ru/wp-content/uploads/2011/08/struktura-poddomen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5"/>
          <a:stretch/>
        </p:blipFill>
        <p:spPr bwMode="auto">
          <a:xfrm>
            <a:off x="5950396" y="4887992"/>
            <a:ext cx="3433236" cy="179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FED6B2-B2CE-4B30-858B-0186E31AD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16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4239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5595609" cy="1223963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Основные понятия (домен, хостинг, </a:t>
            </a:r>
            <a:r>
              <a:rPr lang="en-US" b="1" dirty="0"/>
              <a:t>URL)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9876" y="2060848"/>
            <a:ext cx="7313295" cy="3296412"/>
          </a:xfrm>
        </p:spPr>
        <p:txBody>
          <a:bodyPr>
            <a:normAutofit fontScale="85000" lnSpcReduction="10000"/>
          </a:bodyPr>
          <a:lstStyle/>
          <a:p>
            <a:r>
              <a:rPr lang="ru-RU" b="1" dirty="0"/>
              <a:t>Веб-хостинг</a:t>
            </a:r>
            <a:r>
              <a:rPr lang="ru-RU" dirty="0"/>
              <a:t> - это место для размещения сайта на сервере в сети </a:t>
            </a:r>
            <a:r>
              <a:rPr lang="ru-RU" dirty="0" err="1"/>
              <a:t>Internet</a:t>
            </a:r>
            <a:r>
              <a:rPr lang="ru-RU" dirty="0"/>
              <a:t>, который предоставляет доступ к </a:t>
            </a:r>
            <a:r>
              <a:rPr lang="ru-RU" dirty="0" err="1"/>
              <a:t>Web</a:t>
            </a:r>
            <a:r>
              <a:rPr lang="ru-RU" dirty="0"/>
              <a:t>-страницам посетителям сайта («место на жестком диске с контентом сайта»). </a:t>
            </a:r>
          </a:p>
          <a:p>
            <a:r>
              <a:rPr lang="ru-RU" dirty="0"/>
              <a:t>Серверы предлагают как платные, так и бесплатные хостинги.</a:t>
            </a:r>
          </a:p>
          <a:p>
            <a:r>
              <a:rPr lang="ru-RU" dirty="0"/>
              <a:t>Существуют различные тарифные планы, отличающиеся объемом хранимой информации, числом сайтов и их БД, поддержкой почтового и файлового сервисов</a:t>
            </a:r>
          </a:p>
        </p:txBody>
      </p:sp>
      <p:pic>
        <p:nvPicPr>
          <p:cNvPr id="10242" name="Picture 2" descr="https://friendhosting.net/images/icons/hos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331" y="3933056"/>
            <a:ext cx="2035048" cy="179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4642D5-9E24-4D98-B1DE-804A73F09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17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67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5595609" cy="1223963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Основные понятия (домен, хостинг, </a:t>
            </a:r>
            <a:r>
              <a:rPr lang="en-US" b="1" dirty="0"/>
              <a:t>URL)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53852" y="1844824"/>
            <a:ext cx="8496944" cy="3296412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URL </a:t>
            </a:r>
            <a:r>
              <a:rPr lang="ru-RU" dirty="0"/>
              <a:t>- это адрес любого ресурса (документа, файла) в </a:t>
            </a:r>
            <a:r>
              <a:rPr lang="ru-RU" dirty="0" err="1"/>
              <a:t>Internet</a:t>
            </a:r>
            <a:endParaRPr lang="ru-RU" dirty="0"/>
          </a:p>
          <a:p>
            <a:r>
              <a:rPr lang="ru-RU" dirty="0"/>
              <a:t>Он указывает, с помощью какого протокола следует к нему обращаться, какую программу следует запустить на сервере и к какому конкретному файлу следует обратиться на сервере.</a:t>
            </a:r>
            <a:endParaRPr lang="en-US" dirty="0"/>
          </a:p>
          <a:p>
            <a:r>
              <a:rPr lang="ru-RU" b="1" dirty="0"/>
              <a:t>Протокол </a:t>
            </a:r>
            <a:r>
              <a:rPr lang="ru-RU" dirty="0"/>
              <a:t>– правила, по которым работать с файлом</a:t>
            </a:r>
            <a:br>
              <a:rPr lang="ru-RU" dirty="0"/>
            </a:br>
            <a:r>
              <a:rPr lang="ru-RU" dirty="0"/>
              <a:t>(</a:t>
            </a:r>
            <a:r>
              <a:rPr lang="en-US" dirty="0"/>
              <a:t>HTTP, FTP)</a:t>
            </a:r>
            <a:endParaRPr lang="ru-RU" dirty="0"/>
          </a:p>
        </p:txBody>
      </p:sp>
      <p:pic>
        <p:nvPicPr>
          <p:cNvPr id="11266" name="Picture 2" descr="http://ok-t.ru/life-prog/baza1/1559916054519.files/image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70" y="4967014"/>
            <a:ext cx="4898526" cy="104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B48C16-CAAE-4C74-88BE-B426E3797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18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4823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400"/>
              <a:t>Протоколы передачи информации в Internet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789349" y="1831975"/>
            <a:ext cx="8893175" cy="434022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ru-RU" altLang="ru-RU" sz="2400" dirty="0"/>
              <a:t>HTTP	</a:t>
            </a:r>
            <a:r>
              <a:rPr lang="ru-RU" altLang="ru-RU" sz="2400" dirty="0" err="1"/>
              <a:t>Hyper</a:t>
            </a:r>
            <a:r>
              <a:rPr lang="ru-RU" altLang="ru-RU" sz="2400" dirty="0"/>
              <a:t> </a:t>
            </a:r>
            <a:r>
              <a:rPr lang="ru-RU" altLang="ru-RU" sz="2400" dirty="0" err="1"/>
              <a:t>Text</a:t>
            </a:r>
            <a:r>
              <a:rPr lang="ru-RU" altLang="ru-RU" sz="2400" dirty="0"/>
              <a:t> </a:t>
            </a:r>
            <a:r>
              <a:rPr lang="ru-RU" altLang="ru-RU" sz="2400" dirty="0" err="1"/>
              <a:t>Transfer</a:t>
            </a:r>
            <a:r>
              <a:rPr lang="ru-RU" altLang="ru-RU" sz="2400" dirty="0"/>
              <a:t> </a:t>
            </a:r>
            <a:r>
              <a:rPr lang="ru-RU" altLang="ru-RU" sz="2400" dirty="0" err="1"/>
              <a:t>Protocol</a:t>
            </a:r>
            <a:r>
              <a:rPr lang="ru-RU" altLang="ru-RU" sz="2400" dirty="0"/>
              <a:t> 	</a:t>
            </a:r>
            <a:br>
              <a:rPr lang="ru-RU" altLang="ru-RU" sz="2400" dirty="0"/>
            </a:br>
            <a:r>
              <a:rPr lang="ru-RU" altLang="ru-RU" sz="2400" dirty="0"/>
              <a:t>Протокол передачи гипертекста</a:t>
            </a:r>
          </a:p>
          <a:p>
            <a:pPr>
              <a:lnSpc>
                <a:spcPct val="80000"/>
              </a:lnSpc>
            </a:pPr>
            <a:endParaRPr lang="ru-RU" altLang="ru-RU" sz="2400" dirty="0"/>
          </a:p>
          <a:p>
            <a:pPr>
              <a:lnSpc>
                <a:spcPct val="80000"/>
              </a:lnSpc>
            </a:pPr>
            <a:r>
              <a:rPr lang="ru-RU" altLang="ru-RU" sz="2400" dirty="0"/>
              <a:t>FTP	 </a:t>
            </a:r>
            <a:r>
              <a:rPr lang="ru-RU" altLang="ru-RU" sz="2400" dirty="0" err="1"/>
              <a:t>File</a:t>
            </a:r>
            <a:r>
              <a:rPr lang="ru-RU" altLang="ru-RU" sz="2400" dirty="0"/>
              <a:t> </a:t>
            </a:r>
            <a:r>
              <a:rPr lang="ru-RU" altLang="ru-RU" sz="2400" dirty="0" err="1"/>
              <a:t>Transfer</a:t>
            </a:r>
            <a:r>
              <a:rPr lang="ru-RU" altLang="ru-RU" sz="2400" dirty="0"/>
              <a:t> </a:t>
            </a:r>
            <a:r>
              <a:rPr lang="ru-RU" altLang="ru-RU" sz="2400" dirty="0" err="1"/>
              <a:t>Protocol</a:t>
            </a:r>
            <a:r>
              <a:rPr lang="ru-RU" altLang="ru-RU" sz="2400" dirty="0"/>
              <a:t>	</a:t>
            </a:r>
            <a:br>
              <a:rPr lang="ru-RU" altLang="ru-RU" sz="2400" dirty="0"/>
            </a:br>
            <a:r>
              <a:rPr lang="ru-RU" altLang="ru-RU" sz="2400" dirty="0"/>
              <a:t>Протокол передачи файлов</a:t>
            </a:r>
          </a:p>
          <a:p>
            <a:pPr>
              <a:lnSpc>
                <a:spcPct val="80000"/>
              </a:lnSpc>
            </a:pPr>
            <a:endParaRPr lang="ru-RU" altLang="ru-RU" sz="2400" dirty="0"/>
          </a:p>
          <a:p>
            <a:pPr>
              <a:lnSpc>
                <a:spcPct val="80000"/>
              </a:lnSpc>
            </a:pPr>
            <a:r>
              <a:rPr lang="ru-RU" altLang="ru-RU" sz="2400" dirty="0"/>
              <a:t>SMTP </a:t>
            </a:r>
            <a:r>
              <a:rPr lang="ru-RU" altLang="ru-RU" sz="2400" dirty="0" err="1"/>
              <a:t>Simple</a:t>
            </a:r>
            <a:r>
              <a:rPr lang="ru-RU" altLang="ru-RU" sz="2400" dirty="0"/>
              <a:t> </a:t>
            </a:r>
            <a:r>
              <a:rPr lang="ru-RU" altLang="ru-RU" sz="2400" dirty="0" err="1"/>
              <a:t>Mail</a:t>
            </a:r>
            <a:r>
              <a:rPr lang="ru-RU" altLang="ru-RU" sz="2400" dirty="0"/>
              <a:t> </a:t>
            </a:r>
            <a:r>
              <a:rPr lang="ru-RU" altLang="ru-RU" sz="2400" dirty="0" err="1"/>
              <a:t>Transfer</a:t>
            </a:r>
            <a:r>
              <a:rPr lang="ru-RU" altLang="ru-RU" sz="2400" dirty="0"/>
              <a:t> </a:t>
            </a:r>
            <a:r>
              <a:rPr lang="ru-RU" altLang="ru-RU" sz="2400" dirty="0" err="1"/>
              <a:t>Protocol</a:t>
            </a:r>
            <a:r>
              <a:rPr lang="ru-RU" altLang="ru-RU" sz="2400" dirty="0"/>
              <a:t>	</a:t>
            </a:r>
            <a:br>
              <a:rPr lang="ru-RU" altLang="ru-RU" sz="2400" dirty="0"/>
            </a:br>
            <a:r>
              <a:rPr lang="ru-RU" altLang="ru-RU" sz="2400" dirty="0"/>
              <a:t>Простой протокол отправки электронных писем</a:t>
            </a:r>
          </a:p>
          <a:p>
            <a:pPr>
              <a:lnSpc>
                <a:spcPct val="80000"/>
              </a:lnSpc>
            </a:pPr>
            <a:endParaRPr lang="ru-RU" altLang="ru-RU" sz="2400" dirty="0"/>
          </a:p>
          <a:p>
            <a:pPr>
              <a:lnSpc>
                <a:spcPct val="80000"/>
              </a:lnSpc>
            </a:pPr>
            <a:r>
              <a:rPr lang="ru-RU" altLang="ru-RU" sz="2400" dirty="0"/>
              <a:t>POP3	</a:t>
            </a:r>
            <a:r>
              <a:rPr lang="ru-RU" altLang="ru-RU" sz="2400" dirty="0" err="1"/>
              <a:t>Post</a:t>
            </a:r>
            <a:r>
              <a:rPr lang="ru-RU" altLang="ru-RU" sz="2400" dirty="0"/>
              <a:t> </a:t>
            </a:r>
            <a:r>
              <a:rPr lang="ru-RU" altLang="ru-RU" sz="2400" dirty="0" err="1"/>
              <a:t>Office</a:t>
            </a:r>
            <a:r>
              <a:rPr lang="ru-RU" altLang="ru-RU" sz="2400" dirty="0"/>
              <a:t> </a:t>
            </a:r>
            <a:r>
              <a:rPr lang="ru-RU" altLang="ru-RU" sz="2400" dirty="0" err="1"/>
              <a:t>Protocol</a:t>
            </a:r>
            <a:r>
              <a:rPr lang="ru-RU" altLang="ru-RU" sz="2400" dirty="0"/>
              <a:t> 3	</a:t>
            </a:r>
            <a:br>
              <a:rPr lang="ru-RU" altLang="ru-RU" sz="2400" dirty="0"/>
            </a:br>
            <a:r>
              <a:rPr lang="ru-RU" altLang="ru-RU" sz="2400" dirty="0"/>
              <a:t>Протокол получения электронных писем</a:t>
            </a:r>
          </a:p>
          <a:p>
            <a:pPr>
              <a:lnSpc>
                <a:spcPct val="80000"/>
              </a:lnSpc>
            </a:pPr>
            <a:endParaRPr lang="ru-RU" altLang="ru-RU" sz="2400" dirty="0"/>
          </a:p>
          <a:p>
            <a:pPr>
              <a:lnSpc>
                <a:spcPct val="80000"/>
              </a:lnSpc>
            </a:pPr>
            <a:r>
              <a:rPr lang="ru-RU" altLang="ru-RU" sz="2400" dirty="0"/>
              <a:t>NNTP  </a:t>
            </a:r>
            <a:r>
              <a:rPr lang="ru-RU" altLang="ru-RU" sz="2400" dirty="0" err="1"/>
              <a:t>News</a:t>
            </a:r>
            <a:r>
              <a:rPr lang="ru-RU" altLang="ru-RU" sz="2400" dirty="0"/>
              <a:t> </a:t>
            </a:r>
            <a:r>
              <a:rPr lang="ru-RU" altLang="ru-RU" sz="2400" dirty="0" err="1"/>
              <a:t>Net</a:t>
            </a:r>
            <a:r>
              <a:rPr lang="ru-RU" altLang="ru-RU" sz="2400" dirty="0"/>
              <a:t> </a:t>
            </a:r>
            <a:r>
              <a:rPr lang="ru-RU" altLang="ru-RU" sz="2400" dirty="0" err="1"/>
              <a:t>Transfer</a:t>
            </a:r>
            <a:r>
              <a:rPr lang="ru-RU" altLang="ru-RU" sz="2400" dirty="0"/>
              <a:t> </a:t>
            </a:r>
            <a:r>
              <a:rPr lang="ru-RU" altLang="ru-RU" sz="2400" dirty="0" err="1"/>
              <a:t>Protocol</a:t>
            </a:r>
            <a:r>
              <a:rPr lang="ru-RU" altLang="ru-RU" sz="2400" dirty="0"/>
              <a:t>	</a:t>
            </a:r>
            <a:br>
              <a:rPr lang="ru-RU" altLang="ru-RU" sz="2400" dirty="0"/>
            </a:br>
            <a:r>
              <a:rPr lang="ru-RU" altLang="ru-RU" sz="2400" dirty="0"/>
              <a:t>Протокол телеконференций</a:t>
            </a:r>
          </a:p>
        </p:txBody>
      </p:sp>
      <p:pic>
        <p:nvPicPr>
          <p:cNvPr id="3074" name="Picture 2" descr="Сетевые протоколы и их взаимодействие. Правила, управляющие коммуникациями.  Индустриальные стандарты и технологически независимые протоколы">
            <a:extLst>
              <a:ext uri="{FF2B5EF4-FFF2-40B4-BE49-F238E27FC236}">
                <a16:creationId xmlns:a16="http://schemas.microsoft.com/office/drawing/2014/main" id="{2A0E9688-DD76-4F90-B1F1-61471C6E9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598" y="4262671"/>
            <a:ext cx="4105984" cy="187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93812" y="1124744"/>
            <a:ext cx="8424936" cy="2852737"/>
          </a:xfrm>
        </p:spPr>
        <p:txBody>
          <a:bodyPr/>
          <a:lstStyle/>
          <a:p>
            <a:r>
              <a:rPr lang="ru-RU" dirty="0"/>
              <a:t>Понятие и назначение </a:t>
            </a:r>
            <a:r>
              <a:rPr lang="en-US" dirty="0"/>
              <a:t>web-</a:t>
            </a:r>
            <a:r>
              <a:rPr lang="ru-RU" dirty="0"/>
              <a:t>сайта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801824" y="4869160"/>
            <a:ext cx="6912768" cy="144016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marL="0" marR="0" lvl="0" indent="0" algn="just" defTabSz="121615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Пархимович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Мария Николаевна </a:t>
            </a:r>
          </a:p>
          <a:p>
            <a:pPr marL="0" marR="0" lvl="0" indent="0" algn="just" defTabSz="121615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defTabSz="121615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ст.преподаватель кафедры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прикладной информатики и информационной безопасности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ru-RU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САФУ имени М.В. Ломоносова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76A5C6D-597B-49F2-8C97-55F79816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2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5671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b="1"/>
              <a:t>Гипертекстовый документ</a:t>
            </a:r>
            <a:r>
              <a:rPr lang="ru-RU" altLang="ru-RU"/>
              <a:t>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571738" y="1700213"/>
            <a:ext cx="7898938" cy="479266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altLang="ru-RU" sz="2400" b="1" dirty="0"/>
              <a:t>Под   гипертекстовым  документом</a:t>
            </a:r>
            <a:r>
              <a:rPr lang="ru-RU" altLang="ru-RU" sz="2400" dirty="0"/>
              <a:t>  понимают  документ,  содержащий   так называемые ссылки на другой документ.  </a:t>
            </a:r>
          </a:p>
          <a:p>
            <a:pPr>
              <a:lnSpc>
                <a:spcPct val="80000"/>
              </a:lnSpc>
            </a:pPr>
            <a:r>
              <a:rPr lang="ru-RU" altLang="ru-RU" sz="2400" dirty="0"/>
              <a:t>Реализовано  все это  через  </a:t>
            </a:r>
            <a:r>
              <a:rPr lang="ru-RU" altLang="ru-RU" sz="2400" b="1" dirty="0"/>
              <a:t>протокол передачи гипертекста</a:t>
            </a:r>
            <a:r>
              <a:rPr lang="ru-RU" altLang="ru-RU" sz="2400" dirty="0"/>
              <a:t> HTTP (</a:t>
            </a:r>
            <a:r>
              <a:rPr lang="ru-RU" altLang="ru-RU" sz="2400" dirty="0" err="1"/>
              <a:t>HyperText</a:t>
            </a:r>
            <a:r>
              <a:rPr lang="ru-RU" altLang="ru-RU" sz="2400" dirty="0"/>
              <a:t> </a:t>
            </a:r>
            <a:r>
              <a:rPr lang="ru-RU" altLang="ru-RU" sz="2400" dirty="0" err="1"/>
              <a:t>Transfer</a:t>
            </a:r>
            <a:r>
              <a:rPr lang="ru-RU" altLang="ru-RU" sz="2400" dirty="0"/>
              <a:t> </a:t>
            </a:r>
            <a:r>
              <a:rPr lang="ru-RU" altLang="ru-RU" sz="2400" dirty="0" err="1"/>
              <a:t>Protocol</a:t>
            </a:r>
            <a:r>
              <a:rPr lang="ru-RU" altLang="ru-RU" sz="2400" dirty="0"/>
              <a:t>).     </a:t>
            </a:r>
          </a:p>
          <a:p>
            <a:pPr>
              <a:lnSpc>
                <a:spcPct val="80000"/>
              </a:lnSpc>
            </a:pPr>
            <a:r>
              <a:rPr lang="ru-RU" altLang="ru-RU" sz="2400" dirty="0"/>
              <a:t>Гипертекстовые документы создаются с помощью так называемого </a:t>
            </a:r>
            <a:r>
              <a:rPr lang="ru-RU" altLang="ru-RU" sz="2400" b="1" dirty="0"/>
              <a:t>языка разметки гипертекста</a:t>
            </a:r>
            <a:r>
              <a:rPr lang="ru-RU" altLang="ru-RU" sz="2400" dirty="0"/>
              <a:t> HTML (</a:t>
            </a:r>
            <a:r>
              <a:rPr lang="ru-RU" altLang="ru-RU" sz="2400" dirty="0" err="1"/>
              <a:t>HyperText</a:t>
            </a:r>
            <a:r>
              <a:rPr lang="ru-RU" altLang="ru-RU" sz="2400" dirty="0"/>
              <a:t> </a:t>
            </a:r>
            <a:r>
              <a:rPr lang="ru-RU" altLang="ru-RU" sz="2400" dirty="0" err="1"/>
              <a:t>Markup</a:t>
            </a:r>
            <a:r>
              <a:rPr lang="ru-RU" altLang="ru-RU" sz="2400" dirty="0"/>
              <a:t> </a:t>
            </a:r>
            <a:r>
              <a:rPr lang="ru-RU" altLang="ru-RU" sz="2400" dirty="0" err="1"/>
              <a:t>Language</a:t>
            </a:r>
            <a:r>
              <a:rPr lang="ru-RU" altLang="ru-RU" sz="2400" dirty="0"/>
              <a:t>). </a:t>
            </a:r>
          </a:p>
          <a:p>
            <a:pPr>
              <a:lnSpc>
                <a:spcPct val="80000"/>
              </a:lnSpc>
            </a:pPr>
            <a:r>
              <a:rPr lang="ru-RU" altLang="ru-RU" sz="2400" dirty="0"/>
              <a:t>Специальные программы просмотра HTML-документов называют </a:t>
            </a:r>
            <a:r>
              <a:rPr lang="ru-RU" altLang="ru-RU" sz="2400" b="1" dirty="0"/>
              <a:t>браузерами</a:t>
            </a:r>
            <a:r>
              <a:rPr lang="ru-RU" altLang="ru-RU" sz="2400" dirty="0"/>
              <a:t>, служат для интерпретации файлов, размеченных по правилам языка HTML, форматирования их в виде </a:t>
            </a:r>
            <a:r>
              <a:rPr lang="ru-RU" altLang="ru-RU" sz="2400" dirty="0" err="1"/>
              <a:t>Web</a:t>
            </a:r>
            <a:r>
              <a:rPr lang="ru-RU" altLang="ru-RU" sz="2400" dirty="0"/>
              <a:t>-страниц и отображении их содержимого на экране компьютера пользователя. 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A57D4FF7-371F-4F16-96B7-004845A79BB5}"/>
              </a:ext>
            </a:extLst>
          </p:cNvPr>
          <p:cNvSpPr/>
          <p:nvPr/>
        </p:nvSpPr>
        <p:spPr>
          <a:xfrm>
            <a:off x="8934902" y="2919942"/>
            <a:ext cx="909824" cy="931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693F61FC-DE3C-490E-8335-9334CCCEE559}"/>
              </a:ext>
            </a:extLst>
          </p:cNvPr>
          <p:cNvSpPr/>
          <p:nvPr/>
        </p:nvSpPr>
        <p:spPr>
          <a:xfrm>
            <a:off x="9317332" y="385814"/>
            <a:ext cx="874241" cy="8733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C0F6C911-F9F1-47C1-89B9-96EDAC42F12C}"/>
              </a:ext>
            </a:extLst>
          </p:cNvPr>
          <p:cNvSpPr/>
          <p:nvPr/>
        </p:nvSpPr>
        <p:spPr>
          <a:xfrm>
            <a:off x="8751820" y="1560955"/>
            <a:ext cx="949974" cy="9463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A6D7AB90-498D-4FE4-AB56-E30E58B1FBC2}"/>
              </a:ext>
            </a:extLst>
          </p:cNvPr>
          <p:cNvSpPr/>
          <p:nvPr/>
        </p:nvSpPr>
        <p:spPr>
          <a:xfrm>
            <a:off x="9539729" y="4195135"/>
            <a:ext cx="742118" cy="812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8F69F1D-C997-47E0-80CB-039B2D55C0E8}"/>
              </a:ext>
            </a:extLst>
          </p:cNvPr>
          <p:cNvSpPr/>
          <p:nvPr/>
        </p:nvSpPr>
        <p:spPr>
          <a:xfrm>
            <a:off x="9226807" y="5331660"/>
            <a:ext cx="908988" cy="8405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5523601" cy="1223963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Основные понятия (домен, хостинг, </a:t>
            </a:r>
            <a:r>
              <a:rPr lang="en-US" b="1" dirty="0"/>
              <a:t>URL)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5860" y="1895571"/>
            <a:ext cx="7313295" cy="2428684"/>
          </a:xfrm>
        </p:spPr>
        <p:txBody>
          <a:bodyPr/>
          <a:lstStyle/>
          <a:p>
            <a:r>
              <a:rPr lang="en-US" b="1" dirty="0"/>
              <a:t>DNS – </a:t>
            </a:r>
            <a:r>
              <a:rPr lang="ru-RU" b="1" dirty="0"/>
              <a:t>серверы – система соответствия </a:t>
            </a:r>
            <a:br>
              <a:rPr lang="ru-RU" b="1" dirty="0"/>
            </a:br>
            <a:r>
              <a:rPr lang="en-US" b="1" dirty="0"/>
              <a:t>IP </a:t>
            </a:r>
            <a:r>
              <a:rPr lang="ru-RU" b="1" dirty="0"/>
              <a:t>адрес </a:t>
            </a:r>
            <a:r>
              <a:rPr lang="en-US" b="1" dirty="0"/>
              <a:t>&lt;</a:t>
            </a:r>
            <a:r>
              <a:rPr lang="ru-RU" b="1" dirty="0"/>
              <a:t>–</a:t>
            </a:r>
            <a:r>
              <a:rPr lang="en-US" b="1" dirty="0"/>
              <a:t>&gt;</a:t>
            </a:r>
            <a:r>
              <a:rPr lang="ru-RU" b="1" dirty="0"/>
              <a:t> доменное имя</a:t>
            </a:r>
          </a:p>
          <a:p>
            <a:r>
              <a:rPr lang="ru-RU" dirty="0" err="1"/>
              <a:t>Domain</a:t>
            </a:r>
            <a:r>
              <a:rPr lang="ru-RU" dirty="0"/>
              <a:t> </a:t>
            </a:r>
            <a:r>
              <a:rPr lang="ru-RU" dirty="0" err="1"/>
              <a:t>Name</a:t>
            </a:r>
            <a:r>
              <a:rPr lang="ru-RU" dirty="0"/>
              <a:t> </a:t>
            </a:r>
            <a:r>
              <a:rPr lang="ru-RU" dirty="0" err="1"/>
              <a:t>System</a:t>
            </a:r>
            <a:r>
              <a:rPr lang="ru-RU" dirty="0"/>
              <a:t> —система доменных имён </a:t>
            </a:r>
          </a:p>
        </p:txBody>
      </p:sp>
      <p:pic>
        <p:nvPicPr>
          <p:cNvPr id="12290" name="Picture 2" descr="http://hpc.by/wp-content/uploads/2014/04/google_dns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3715681"/>
            <a:ext cx="3591260" cy="27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FCD1A7-08E7-4A0A-BC29-A3E3D9E29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21</a:t>
            </a:fld>
            <a:endParaRPr lang="ru-RU" noProof="0" dirty="0"/>
          </a:p>
        </p:txBody>
      </p:sp>
      <p:pic>
        <p:nvPicPr>
          <p:cNvPr id="5" name="Picture 4" descr="203">
            <a:extLst>
              <a:ext uri="{FF2B5EF4-FFF2-40B4-BE49-F238E27FC236}">
                <a16:creationId xmlns:a16="http://schemas.microsoft.com/office/drawing/2014/main" id="{1E2F2849-3A64-4A39-B2C4-701873BC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32" y="4324255"/>
            <a:ext cx="5219700" cy="16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1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Интернет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b="1" i="1" dirty="0"/>
              <a:t>Консорциум Всемирной паутины</a:t>
            </a:r>
            <a:r>
              <a:rPr lang="ru-RU" dirty="0"/>
              <a:t> (W3C, </a:t>
            </a:r>
            <a:r>
              <a:rPr lang="en-US" dirty="0"/>
              <a:t>World Wide Web Consortium</a:t>
            </a:r>
            <a:r>
              <a:rPr lang="ru-RU" dirty="0"/>
              <a:t>, октябрь 1994</a:t>
            </a:r>
            <a:r>
              <a:rPr lang="en-US" dirty="0"/>
              <a:t>) </a:t>
            </a:r>
            <a:r>
              <a:rPr lang="ru-RU" dirty="0"/>
              <a:t>играет </a:t>
            </a:r>
            <a:r>
              <a:rPr lang="ru-RU" dirty="0" err="1"/>
              <a:t>проактивную</a:t>
            </a:r>
            <a:r>
              <a:rPr lang="ru-RU" dirty="0"/>
              <a:t> роль в разработке рекомендаций и прототипов техноло­гий, относящихся к сети. </a:t>
            </a:r>
          </a:p>
          <a:p>
            <a:r>
              <a:rPr lang="ru-RU" dirty="0"/>
              <a:t>Темы, которых касается Консорциум W3C, — веб-архитектура, стандарты веб-дизайна и обеспечение доступности веб-сайтов для инвалидов (по зрению и пр.). </a:t>
            </a:r>
          </a:p>
        </p:txBody>
      </p:sp>
      <p:pic>
        <p:nvPicPr>
          <p:cNvPr id="10242" name="Picture 2" descr="http://www.dsnews.ua/static/img/5/5/558b3d370a0e2e256bcbc3e52a3f10b8_549x368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46340" y="4437112"/>
            <a:ext cx="4000528" cy="268159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57908" y="1412776"/>
            <a:ext cx="8735325" cy="2000251"/>
          </a:xfrm>
        </p:spPr>
        <p:txBody>
          <a:bodyPr>
            <a:normAutofit/>
          </a:bodyPr>
          <a:lstStyle/>
          <a:p>
            <a:pPr defTabSz="1216152">
              <a:spcBef>
                <a:spcPts val="0"/>
              </a:spcBef>
            </a:pPr>
            <a:r>
              <a:rPr lang="ru-RU" dirty="0"/>
              <a:t>Язык HTML </a:t>
            </a:r>
            <a:br>
              <a:rPr lang="ru-RU" dirty="0"/>
            </a:br>
            <a:endParaRPr lang="ru-RU" sz="5400" b="0" i="0" dirty="0">
              <a:solidFill>
                <a:schemeClr val="tx1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4" name="Подзаголовок 4"/>
          <p:cNvSpPr txBox="1">
            <a:spLocks/>
          </p:cNvSpPr>
          <p:nvPr/>
        </p:nvSpPr>
        <p:spPr>
          <a:xfrm>
            <a:off x="1845940" y="4725144"/>
            <a:ext cx="8735325" cy="17526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endParaRPr kumimoji="0" lang="ru-RU" sz="2800" b="0" i="0" u="none" strike="noStrike" kern="1200" cap="all" spc="20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045ACD46-7BD0-46B1-A538-3BFB90C29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768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6" name="Содержимое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9403598"/>
              </p:ext>
            </p:extLst>
          </p:nvPr>
        </p:nvGraphicFramePr>
        <p:xfrm>
          <a:off x="838201" y="1825625"/>
          <a:ext cx="88566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24</a:t>
            </a:fld>
            <a:endParaRPr lang="ru-RU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страницы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25</a:t>
            </a:fld>
            <a:endParaRPr lang="ru-RU" noProof="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zh-CN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            </a:t>
            </a:r>
            <a:endParaRPr kumimoji="0" lang="ru-RU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Схема 8"/>
          <p:cNvGraphicFramePr/>
          <p:nvPr>
            <p:extLst>
              <p:ext uri="{D42A27DB-BD31-4B8C-83A1-F6EECF244321}">
                <p14:modId xmlns:p14="http://schemas.microsoft.com/office/powerpoint/2010/main" val="1732959726"/>
              </p:ext>
            </p:extLst>
          </p:nvPr>
        </p:nvGraphicFramePr>
        <p:xfrm>
          <a:off x="549796" y="1625712"/>
          <a:ext cx="7200800" cy="491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7" cstate="print"/>
          <a:srcRect l="7959" r="8197" b="4150"/>
          <a:stretch>
            <a:fillRect/>
          </a:stretch>
        </p:blipFill>
        <p:spPr bwMode="auto">
          <a:xfrm>
            <a:off x="6382444" y="2404391"/>
            <a:ext cx="1699657" cy="3954649"/>
          </a:xfrm>
          <a:prstGeom prst="rect">
            <a:avLst/>
          </a:prstGeom>
          <a:solidFill>
            <a:srgbClr val="FFFFFF">
              <a:alpha val="0"/>
            </a:srgb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Пример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1117550" y="2008186"/>
            <a:ext cx="8577262" cy="4484688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200" b="1" dirty="0">
                <a:solidFill>
                  <a:schemeClr val="accent1"/>
                </a:solidFill>
              </a:rPr>
              <a:t>&lt;HTML&gt;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200" b="1" dirty="0">
                <a:solidFill>
                  <a:schemeClr val="accent4"/>
                </a:solidFill>
              </a:rPr>
              <a:t>	</a:t>
            </a:r>
            <a:r>
              <a:rPr lang="ru-RU" altLang="ru-RU" sz="2200" b="1" dirty="0">
                <a:solidFill>
                  <a:schemeClr val="accent4"/>
                </a:solidFill>
              </a:rPr>
              <a:t>&lt;HEAD&gt;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200" dirty="0"/>
              <a:t>		</a:t>
            </a:r>
            <a:r>
              <a:rPr lang="ru-RU" altLang="ru-RU" sz="2200" dirty="0"/>
              <a:t>&lt;ТIТLЕ&gt;Домашняя страница Сергея Сергеева &lt;/TITLE&gt;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200" b="1" dirty="0">
                <a:solidFill>
                  <a:schemeClr val="accent4"/>
                </a:solidFill>
              </a:rPr>
              <a:t>	</a:t>
            </a:r>
            <a:r>
              <a:rPr lang="ru-RU" altLang="ru-RU" sz="2200" b="1" dirty="0">
                <a:solidFill>
                  <a:schemeClr val="accent4"/>
                </a:solidFill>
              </a:rPr>
              <a:t>&lt;/HEAD&gt;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200" b="1" dirty="0">
                <a:solidFill>
                  <a:schemeClr val="accent4"/>
                </a:solidFill>
              </a:rPr>
              <a:t>	</a:t>
            </a:r>
            <a:r>
              <a:rPr lang="ru-RU" altLang="ru-RU" sz="2200" b="1" dirty="0">
                <a:solidFill>
                  <a:schemeClr val="accent6"/>
                </a:solidFill>
              </a:rPr>
              <a:t>&lt;BODY&gt;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200" dirty="0"/>
              <a:t>	</a:t>
            </a:r>
            <a:r>
              <a:rPr lang="ru-RU" altLang="ru-RU" sz="2200" dirty="0"/>
              <a:t>Домашняя страница Сергея Сергеева.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200" dirty="0"/>
              <a:t>	</a:t>
            </a:r>
            <a:r>
              <a:rPr lang="ru-RU" altLang="ru-RU" sz="2200" dirty="0"/>
              <a:t>Сергей Сергеев - писатель-юморист, автор 20 рассказов.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200" dirty="0"/>
              <a:t>	</a:t>
            </a:r>
            <a:r>
              <a:rPr lang="ru-RU" altLang="ru-RU" sz="2200" dirty="0"/>
              <a:t>В жизни большой любитель собак и компьютерных игр.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ru-RU" sz="2200" b="1" dirty="0">
                <a:solidFill>
                  <a:schemeClr val="accent4"/>
                </a:solidFill>
              </a:rPr>
              <a:t>	</a:t>
            </a:r>
            <a:r>
              <a:rPr lang="ru-RU" altLang="ru-RU" sz="2200" b="1" dirty="0">
                <a:solidFill>
                  <a:schemeClr val="accent6"/>
                </a:solidFill>
              </a:rPr>
              <a:t>&lt;/BODY&gt;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200" b="1" dirty="0">
                <a:solidFill>
                  <a:schemeClr val="accent1"/>
                </a:solidFill>
              </a:rPr>
              <a:t>&lt;/HTML&gt;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ru-RU" altLang="ru-RU" sz="2200" dirty="0"/>
          </a:p>
          <a:p>
            <a:pPr>
              <a:lnSpc>
                <a:spcPct val="80000"/>
              </a:lnSpc>
            </a:pPr>
            <a:r>
              <a:rPr lang="ru-RU" altLang="ru-RU" sz="2200" dirty="0"/>
              <a:t>Тег &lt;ТIТLЕ&gt; отвечает за текст в заголовке окна браузера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/>
                </a:solidFill>
              </a:rPr>
              <a:t>Теги форматирования текста</a:t>
            </a: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9692101"/>
              </p:ext>
            </p:extLst>
          </p:nvPr>
        </p:nvGraphicFramePr>
        <p:xfrm>
          <a:off x="0" y="1956370"/>
          <a:ext cx="10225136" cy="45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27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7361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Форматирование текста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sz="2400"/>
              <a:t>Для форматирования текста существует множество специальных тегов. </a:t>
            </a:r>
          </a:p>
          <a:p>
            <a:pPr>
              <a:lnSpc>
                <a:spcPct val="80000"/>
              </a:lnSpc>
            </a:pPr>
            <a:r>
              <a:rPr lang="ru-RU" altLang="ru-RU" sz="2400"/>
              <a:t>самый простой из них — тег </a:t>
            </a:r>
            <a:r>
              <a:rPr lang="ru-RU" altLang="ru-RU" sz="2400" b="1"/>
              <a:t>&lt;BR&gt;</a:t>
            </a:r>
            <a:r>
              <a:rPr lang="ru-RU" altLang="ru-RU" sz="2400"/>
              <a:t> . В том месте, где он стоит, происходит принудительный переход на новую строку. </a:t>
            </a:r>
          </a:p>
          <a:p>
            <a:pPr>
              <a:lnSpc>
                <a:spcPct val="80000"/>
              </a:lnSpc>
            </a:pPr>
            <a:endParaRPr lang="ru-RU" altLang="ru-RU" sz="2400"/>
          </a:p>
          <a:p>
            <a:pPr>
              <a:lnSpc>
                <a:spcPct val="80000"/>
              </a:lnSpc>
            </a:pPr>
            <a:r>
              <a:rPr lang="ru-RU" altLang="ru-RU" sz="2400"/>
              <a:t>(Причем в исходной записи можно продолжать текст на этой же строке — это не имеет значения.) Тег &lt;BR&gt; не имеет закрывающего парного тега, он употребляется сам по себе.</a:t>
            </a:r>
          </a:p>
          <a:p>
            <a:pPr>
              <a:lnSpc>
                <a:spcPct val="80000"/>
              </a:lnSpc>
            </a:pPr>
            <a:endParaRPr lang="ru-RU" altLang="ru-RU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400"/>
              <a:t>Управление выравниванием текста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477789" y="1752601"/>
            <a:ext cx="9217024" cy="45561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400" dirty="0"/>
              <a:t>Каждый фрагмент текста, заключенный между тегами &lt;Р&gt; и &lt;/Р&gt; , будет представлять собой отдельный абзац: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400" b="1" dirty="0">
                <a:solidFill>
                  <a:schemeClr val="accent4"/>
                </a:solidFill>
                <a:latin typeface="Courier New" pitchFamily="49" charset="0"/>
              </a:rPr>
              <a:t>&lt;Р&gt;Это первый абзац.&lt;/Р&gt; &lt;Р&gt;Это второй абзац.&lt;/Р&gt; &lt;Р&gt;Это третий абзац и т. д.&lt;/Р&gt;</a:t>
            </a:r>
          </a:p>
          <a:p>
            <a:pPr>
              <a:lnSpc>
                <a:spcPct val="90000"/>
              </a:lnSpc>
            </a:pPr>
            <a:r>
              <a:rPr lang="ru-RU" altLang="ru-RU" sz="2400" dirty="0"/>
              <a:t>Чтобы выровнять заголовок по центру страницы, можно написать следующее:</a:t>
            </a:r>
            <a:r>
              <a:rPr lang="ru-RU" altLang="ru-RU" dirty="0"/>
              <a:t>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400" b="1" dirty="0">
                <a:solidFill>
                  <a:schemeClr val="accent4"/>
                </a:solidFill>
                <a:latin typeface="Courier New" pitchFamily="49" charset="0"/>
              </a:rPr>
              <a:t>&lt;Р </a:t>
            </a:r>
            <a:r>
              <a:rPr lang="ru-RU" altLang="ru-RU" sz="2400" b="1" dirty="0">
                <a:solidFill>
                  <a:schemeClr val="accent1"/>
                </a:solidFill>
                <a:latin typeface="Courier New" pitchFamily="49" charset="0"/>
              </a:rPr>
              <a:t>ALIGN="</a:t>
            </a:r>
            <a:r>
              <a:rPr lang="ru-RU" altLang="ru-RU" sz="2400" b="1" dirty="0" err="1">
                <a:solidFill>
                  <a:schemeClr val="accent1"/>
                </a:solidFill>
                <a:latin typeface="Courier New" pitchFamily="49" charset="0"/>
              </a:rPr>
              <a:t>center</a:t>
            </a:r>
            <a:r>
              <a:rPr lang="ru-RU" altLang="ru-RU" sz="2400" b="1" dirty="0">
                <a:solidFill>
                  <a:schemeClr val="accent1"/>
                </a:solidFill>
                <a:latin typeface="Courier New" pitchFamily="49" charset="0"/>
              </a:rPr>
              <a:t>"</a:t>
            </a:r>
            <a:r>
              <a:rPr lang="ru-RU" altLang="ru-RU" sz="2400" b="1" dirty="0">
                <a:solidFill>
                  <a:schemeClr val="accent4"/>
                </a:solidFill>
                <a:latin typeface="Courier New" pitchFamily="49" charset="0"/>
              </a:rPr>
              <a:t>&gt;3AГOЛOBOK РАССКАЗА № </a:t>
            </a:r>
            <a:r>
              <a:rPr lang="en-US" altLang="ru-RU" sz="2400" b="1" dirty="0">
                <a:solidFill>
                  <a:schemeClr val="accent4"/>
                </a:solidFill>
                <a:latin typeface="Courier New" pitchFamily="49" charset="0"/>
              </a:rPr>
              <a:t>1</a:t>
            </a:r>
            <a:r>
              <a:rPr lang="ru-RU" altLang="ru-RU" sz="2400" b="1" dirty="0">
                <a:solidFill>
                  <a:schemeClr val="accent4"/>
                </a:solidFill>
                <a:latin typeface="Courier New" pitchFamily="49" charset="0"/>
              </a:rPr>
              <a:t>&lt;/Р&gt;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400" b="1" dirty="0">
                <a:solidFill>
                  <a:schemeClr val="accent4"/>
                </a:solidFill>
                <a:latin typeface="Courier New" pitchFamily="49" charset="0"/>
              </a:rPr>
              <a:t>&lt;Р </a:t>
            </a:r>
            <a:r>
              <a:rPr lang="ru-RU" altLang="ru-RU" sz="2400" b="1" dirty="0">
                <a:solidFill>
                  <a:schemeClr val="accent1"/>
                </a:solidFill>
                <a:latin typeface="Courier New" pitchFamily="49" charset="0"/>
              </a:rPr>
              <a:t>ALIGN=</a:t>
            </a:r>
            <a:r>
              <a:rPr lang="en-US" altLang="ru-RU" sz="2400" b="1" dirty="0">
                <a:solidFill>
                  <a:schemeClr val="accent1"/>
                </a:solidFill>
                <a:latin typeface="Courier New" pitchFamily="49" charset="0"/>
              </a:rPr>
              <a:t>“left”</a:t>
            </a:r>
            <a:r>
              <a:rPr lang="ru-RU" altLang="ru-RU" sz="2400" b="1" dirty="0">
                <a:solidFill>
                  <a:schemeClr val="accent4"/>
                </a:solidFill>
                <a:latin typeface="Courier New" pitchFamily="49" charset="0"/>
              </a:rPr>
              <a:t>&gt;3AГOЛOBOK РАССКАЗА № </a:t>
            </a:r>
            <a:r>
              <a:rPr lang="en-US" altLang="ru-RU" sz="2400" b="1" dirty="0">
                <a:solidFill>
                  <a:schemeClr val="accent4"/>
                </a:solidFill>
                <a:latin typeface="Courier New" pitchFamily="49" charset="0"/>
              </a:rPr>
              <a:t>2</a:t>
            </a:r>
            <a:r>
              <a:rPr lang="ru-RU" altLang="ru-RU" sz="2400" b="1" dirty="0">
                <a:solidFill>
                  <a:schemeClr val="accent4"/>
                </a:solidFill>
                <a:latin typeface="Courier New" pitchFamily="49" charset="0"/>
              </a:rPr>
              <a:t>&lt;/Р&gt;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400" b="1" dirty="0">
                <a:solidFill>
                  <a:schemeClr val="accent4"/>
                </a:solidFill>
                <a:latin typeface="Courier New" pitchFamily="49" charset="0"/>
              </a:rPr>
              <a:t>&lt;Р </a:t>
            </a:r>
            <a:r>
              <a:rPr lang="ru-RU" altLang="ru-RU" sz="2400" b="1" dirty="0">
                <a:solidFill>
                  <a:schemeClr val="accent1"/>
                </a:solidFill>
                <a:latin typeface="Courier New" pitchFamily="49" charset="0"/>
              </a:rPr>
              <a:t>ALIGN=“</a:t>
            </a:r>
            <a:r>
              <a:rPr lang="en-US" altLang="ru-RU" sz="2400" b="1" dirty="0">
                <a:solidFill>
                  <a:schemeClr val="accent1"/>
                </a:solidFill>
                <a:latin typeface="Courier New" pitchFamily="49" charset="0"/>
              </a:rPr>
              <a:t>right</a:t>
            </a:r>
            <a:r>
              <a:rPr lang="ru-RU" altLang="ru-RU" sz="2400" b="1" dirty="0">
                <a:solidFill>
                  <a:schemeClr val="accent1"/>
                </a:solidFill>
                <a:latin typeface="Courier New" pitchFamily="49" charset="0"/>
              </a:rPr>
              <a:t>"</a:t>
            </a:r>
            <a:r>
              <a:rPr lang="ru-RU" altLang="ru-RU" sz="2400" b="1" dirty="0">
                <a:solidFill>
                  <a:schemeClr val="accent4"/>
                </a:solidFill>
                <a:latin typeface="Courier New" pitchFamily="49" charset="0"/>
              </a:rPr>
              <a:t>&gt;3AГOЛOBOK РАССКАЗА № </a:t>
            </a:r>
            <a:r>
              <a:rPr lang="en-US" altLang="ru-RU" sz="2400" b="1" dirty="0">
                <a:solidFill>
                  <a:schemeClr val="accent4"/>
                </a:solidFill>
                <a:latin typeface="Courier New" pitchFamily="49" charset="0"/>
              </a:rPr>
              <a:t>3</a:t>
            </a:r>
            <a:r>
              <a:rPr lang="ru-RU" altLang="ru-RU" sz="2400" b="1" dirty="0">
                <a:solidFill>
                  <a:schemeClr val="accent4"/>
                </a:solidFill>
                <a:latin typeface="Courier New" pitchFamily="49" charset="0"/>
              </a:rPr>
              <a:t>&lt;/Р&gt;</a:t>
            </a:r>
            <a:endParaRPr lang="en-US" altLang="ru-RU" sz="2400" b="1" dirty="0">
              <a:solidFill>
                <a:schemeClr val="accent4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400" b="1" dirty="0">
                <a:solidFill>
                  <a:schemeClr val="accent4"/>
                </a:solidFill>
                <a:latin typeface="Courier New" pitchFamily="49" charset="0"/>
              </a:rPr>
              <a:t>&lt;Р </a:t>
            </a:r>
            <a:r>
              <a:rPr lang="ru-RU" altLang="ru-RU" sz="2400" b="1" dirty="0">
                <a:solidFill>
                  <a:schemeClr val="accent1"/>
                </a:solidFill>
                <a:latin typeface="Courier New" pitchFamily="49" charset="0"/>
              </a:rPr>
              <a:t>ALIGN=“</a:t>
            </a:r>
            <a:r>
              <a:rPr lang="en-US" altLang="ru-RU" sz="2400" b="1" dirty="0">
                <a:solidFill>
                  <a:schemeClr val="accent1"/>
                </a:solidFill>
                <a:latin typeface="Courier New" pitchFamily="49" charset="0"/>
              </a:rPr>
              <a:t>justify</a:t>
            </a:r>
            <a:r>
              <a:rPr lang="ru-RU" altLang="ru-RU" sz="2400" b="1" dirty="0">
                <a:solidFill>
                  <a:schemeClr val="accent1"/>
                </a:solidFill>
                <a:latin typeface="Courier New" pitchFamily="49" charset="0"/>
              </a:rPr>
              <a:t>"</a:t>
            </a:r>
            <a:r>
              <a:rPr lang="ru-RU" altLang="ru-RU" sz="2400" b="1" dirty="0">
                <a:solidFill>
                  <a:schemeClr val="accent4"/>
                </a:solidFill>
                <a:latin typeface="Courier New" pitchFamily="49" charset="0"/>
              </a:rPr>
              <a:t>&gt;3AГOЛOBOK РАССКАЗА № </a:t>
            </a:r>
            <a:r>
              <a:rPr lang="en-US" altLang="ru-RU" sz="2400" b="1" dirty="0">
                <a:solidFill>
                  <a:schemeClr val="accent4"/>
                </a:solidFill>
                <a:latin typeface="Courier New" pitchFamily="49" charset="0"/>
              </a:rPr>
              <a:t>4</a:t>
            </a:r>
            <a:r>
              <a:rPr lang="ru-RU" altLang="ru-RU" sz="2400" b="1" dirty="0">
                <a:solidFill>
                  <a:schemeClr val="accent4"/>
                </a:solidFill>
                <a:latin typeface="Courier New" pitchFamily="49" charset="0"/>
              </a:rPr>
              <a:t>&lt;/Р&gt;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ru-RU" altLang="ru-RU" sz="2400" dirty="0">
              <a:latin typeface="Courier New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Что такое </a:t>
            </a:r>
            <a:r>
              <a:rPr lang="en-US" b="1" dirty="0"/>
              <a:t>web-</a:t>
            </a:r>
            <a:r>
              <a:rPr lang="ru-RU" b="1" dirty="0"/>
              <a:t>сайт?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7982" y="1825625"/>
            <a:ext cx="9000846" cy="4351338"/>
          </a:xfrm>
        </p:spPr>
        <p:txBody>
          <a:bodyPr/>
          <a:lstStyle/>
          <a:p>
            <a:r>
              <a:rPr lang="ru-RU" dirty="0" err="1"/>
              <a:t>Web</a:t>
            </a:r>
            <a:r>
              <a:rPr lang="ru-RU" dirty="0"/>
              <a:t> - сайт – это набор </a:t>
            </a:r>
            <a:r>
              <a:rPr lang="ru-RU" dirty="0" err="1"/>
              <a:t>Web</a:t>
            </a:r>
            <a:r>
              <a:rPr lang="ru-RU" dirty="0"/>
              <a:t>-страниц, связанных между собой гиперссылками.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err="1"/>
              <a:t>Web</a:t>
            </a:r>
            <a:r>
              <a:rPr lang="ru-RU" dirty="0"/>
              <a:t>-страницы или гипертекстовые документы представляют собой текст, в котором содержатся специальные команды, называемые тегами (</a:t>
            </a:r>
            <a:r>
              <a:rPr lang="ru-RU" dirty="0" err="1"/>
              <a:t>tags</a:t>
            </a:r>
            <a:r>
              <a:rPr lang="ru-RU" dirty="0"/>
              <a:t>).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/>
              <a:t>Теги обеспечивают форматирование элементов страницы и позволяют размещать на ней графические объекты, рисунки, гиперссылки и т.д.</a:t>
            </a:r>
          </a:p>
        </p:txBody>
      </p:sp>
      <p:pic>
        <p:nvPicPr>
          <p:cNvPr id="32770" name="Picture 2" descr="http://www.iconpng.com/png/iconshock-folders/we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26559"/>
            <a:ext cx="1700365" cy="17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B6E00D-F25D-41CE-AC65-CEA65B658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3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7069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752DF-DC34-4B49-9D00-97061DF0E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Структура тега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D521AB-8952-4AB7-912B-709400D59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9FC49E-D5F3-4991-8A1F-FFA93A9D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30</a:t>
            </a:fld>
            <a:endParaRPr lang="ru-RU" noProof="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05FE9F4-F503-4DFD-A96B-C8718A2F7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0"/>
          <a:stretch/>
        </p:blipFill>
        <p:spPr bwMode="auto">
          <a:xfrm>
            <a:off x="57586" y="1847851"/>
            <a:ext cx="96470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96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Оформление заголовков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93813" y="1752600"/>
            <a:ext cx="8280919" cy="4629150"/>
          </a:xfrm>
        </p:spPr>
        <p:txBody>
          <a:bodyPr/>
          <a:lstStyle/>
          <a:p>
            <a:r>
              <a:rPr lang="ru-RU" altLang="ru-RU" sz="2400" dirty="0"/>
              <a:t>Для того чтобы выделять заголовки, в HTML существуют так называемые теги заголовков. </a:t>
            </a:r>
            <a:endParaRPr lang="en-US" altLang="ru-RU" sz="2400" dirty="0"/>
          </a:p>
          <a:p>
            <a:r>
              <a:rPr lang="ru-RU" altLang="ru-RU" sz="2400" dirty="0"/>
              <a:t>Это </a:t>
            </a:r>
            <a:r>
              <a:rPr lang="ru-RU" altLang="ru-RU" sz="2400" b="1" dirty="0"/>
              <a:t>&lt;Н1&gt;, &lt;Н2&gt;, &lt;НЗ&gt;, &lt;Н4&gt;, &lt;Н5&gt; и &lt;Н6&gt;</a:t>
            </a:r>
            <a:r>
              <a:rPr lang="ru-RU" altLang="ru-RU" sz="2400" dirty="0"/>
              <a:t> (и из закрывающие теги). </a:t>
            </a:r>
            <a:endParaRPr lang="en-US" altLang="ru-RU" sz="2400" dirty="0"/>
          </a:p>
          <a:p>
            <a:r>
              <a:rPr lang="ru-RU" altLang="ru-RU" sz="2400" dirty="0"/>
              <a:t>Для самых крупных заголовков можно использовав тег &lt;Н1&gt; , для заголовков помельче — &lt;Н2&gt; и так далее.</a:t>
            </a:r>
            <a:endParaRPr lang="en-US" altLang="ru-RU" sz="2400" dirty="0"/>
          </a:p>
          <a:p>
            <a:r>
              <a:rPr lang="ru-RU" altLang="ru-RU" sz="2400" dirty="0"/>
              <a:t>У заголовка есть атрибут </a:t>
            </a:r>
            <a:r>
              <a:rPr lang="en-US" altLang="ru-RU" sz="2400" b="1" dirty="0"/>
              <a:t>align </a:t>
            </a:r>
            <a:r>
              <a:rPr lang="ru-RU" altLang="ru-RU" sz="2400" dirty="0"/>
              <a:t>с аналогичными значениями</a:t>
            </a:r>
            <a:endParaRPr lang="en-US" altLang="ru-RU" sz="2400" dirty="0"/>
          </a:p>
          <a:p>
            <a:endParaRPr lang="ru-RU" altLang="ru-RU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Прямоугольник 2">
            <a:extLst>
              <a:ext uri="{FF2B5EF4-FFF2-40B4-BE49-F238E27FC236}">
                <a16:creationId xmlns:a16="http://schemas.microsoft.com/office/drawing/2014/main" id="{6A5027FA-41CB-4DE1-9FCF-CDF58F041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844" y="1124744"/>
            <a:ext cx="9001696" cy="525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sz="2800" b="1" dirty="0"/>
              <a:t>&lt;html&gt;</a:t>
            </a:r>
          </a:p>
          <a:p>
            <a:pPr eaLnBrk="1" hangingPunct="1"/>
            <a:r>
              <a:rPr lang="en-US" altLang="ru-RU" sz="2800" b="1" dirty="0"/>
              <a:t>&lt;title&gt;</a:t>
            </a:r>
            <a:r>
              <a:rPr lang="ru-RU" altLang="ru-RU" sz="2800" b="1" dirty="0"/>
              <a:t>Тестовая страница&lt;/</a:t>
            </a:r>
            <a:r>
              <a:rPr lang="en-US" altLang="ru-RU" sz="2800" b="1" dirty="0"/>
              <a:t>title&gt;</a:t>
            </a:r>
          </a:p>
          <a:p>
            <a:pPr eaLnBrk="1" hangingPunct="1"/>
            <a:r>
              <a:rPr lang="en-US" altLang="ru-RU" sz="2800" b="1" dirty="0"/>
              <a:t>&lt;Body </a:t>
            </a:r>
            <a:r>
              <a:rPr lang="en-US" altLang="ru-RU" sz="2800" b="1" dirty="0" err="1"/>
              <a:t>bgcolor</a:t>
            </a:r>
            <a:r>
              <a:rPr lang="en-US" altLang="ru-RU" sz="2800" b="1" dirty="0"/>
              <a:t>= «green» &gt;</a:t>
            </a:r>
          </a:p>
          <a:p>
            <a:pPr eaLnBrk="1" hangingPunct="1"/>
            <a:r>
              <a:rPr lang="ru-RU" altLang="ru-RU" sz="2800" b="1" dirty="0"/>
              <a:t>Эта страница является тестовой</a:t>
            </a:r>
          </a:p>
          <a:p>
            <a:pPr eaLnBrk="1" hangingPunct="1"/>
            <a:r>
              <a:rPr lang="ru-RU" altLang="ru-RU" sz="2800" b="1" dirty="0">
                <a:solidFill>
                  <a:schemeClr val="accent4"/>
                </a:solidFill>
              </a:rPr>
              <a:t>&lt;</a:t>
            </a:r>
            <a:r>
              <a:rPr lang="en-US" altLang="ru-RU" sz="2800" b="1" dirty="0">
                <a:solidFill>
                  <a:schemeClr val="accent4"/>
                </a:solidFill>
              </a:rPr>
              <a:t>h1&gt; </a:t>
            </a:r>
            <a:r>
              <a:rPr lang="ru-RU" altLang="ru-RU" sz="2800" b="1" dirty="0">
                <a:solidFill>
                  <a:schemeClr val="accent4"/>
                </a:solidFill>
              </a:rPr>
              <a:t>Самый большой заголовок &lt;/</a:t>
            </a:r>
            <a:r>
              <a:rPr lang="en-US" altLang="ru-RU" sz="2800" b="1" dirty="0">
                <a:solidFill>
                  <a:schemeClr val="accent4"/>
                </a:solidFill>
              </a:rPr>
              <a:t>h1&gt;</a:t>
            </a:r>
          </a:p>
          <a:p>
            <a:pPr eaLnBrk="1" hangingPunct="1"/>
            <a:r>
              <a:rPr lang="en-US" altLang="ru-RU" sz="2800" b="1" dirty="0">
                <a:solidFill>
                  <a:schemeClr val="accent4"/>
                </a:solidFill>
              </a:rPr>
              <a:t>&lt;h2&gt; </a:t>
            </a:r>
            <a:r>
              <a:rPr lang="ru-RU" altLang="ru-RU" sz="2800" b="1" dirty="0">
                <a:solidFill>
                  <a:schemeClr val="accent4"/>
                </a:solidFill>
              </a:rPr>
              <a:t>Заголовок 2 &lt;/</a:t>
            </a:r>
            <a:r>
              <a:rPr lang="en-US" altLang="ru-RU" sz="2800" b="1" dirty="0">
                <a:solidFill>
                  <a:schemeClr val="accent4"/>
                </a:solidFill>
              </a:rPr>
              <a:t>h2&gt;</a:t>
            </a:r>
          </a:p>
          <a:p>
            <a:pPr eaLnBrk="1" hangingPunct="1"/>
            <a:r>
              <a:rPr lang="en-US" altLang="ru-RU" sz="2800" b="1" dirty="0">
                <a:solidFill>
                  <a:schemeClr val="accent4"/>
                </a:solidFill>
              </a:rPr>
              <a:t>&lt;h3&gt; </a:t>
            </a:r>
            <a:r>
              <a:rPr lang="ru-RU" altLang="ru-RU" sz="2800" b="1" dirty="0">
                <a:solidFill>
                  <a:schemeClr val="accent4"/>
                </a:solidFill>
              </a:rPr>
              <a:t>Заголовок 3 &lt;/</a:t>
            </a:r>
            <a:r>
              <a:rPr lang="en-US" altLang="ru-RU" sz="2800" b="1" dirty="0">
                <a:solidFill>
                  <a:schemeClr val="accent4"/>
                </a:solidFill>
              </a:rPr>
              <a:t>h3&gt;</a:t>
            </a:r>
          </a:p>
          <a:p>
            <a:pPr eaLnBrk="1" hangingPunct="1"/>
            <a:r>
              <a:rPr lang="en-US" altLang="ru-RU" sz="2800" b="1" dirty="0">
                <a:solidFill>
                  <a:schemeClr val="accent4"/>
                </a:solidFill>
              </a:rPr>
              <a:t>&lt;h4&gt; </a:t>
            </a:r>
            <a:r>
              <a:rPr lang="ru-RU" altLang="ru-RU" sz="2800" b="1" dirty="0">
                <a:solidFill>
                  <a:schemeClr val="accent4"/>
                </a:solidFill>
              </a:rPr>
              <a:t>Заголовок 4 &lt;/</a:t>
            </a:r>
            <a:r>
              <a:rPr lang="en-US" altLang="ru-RU" sz="2800" b="1" dirty="0">
                <a:solidFill>
                  <a:schemeClr val="accent4"/>
                </a:solidFill>
              </a:rPr>
              <a:t>h4&gt;</a:t>
            </a:r>
          </a:p>
          <a:p>
            <a:pPr eaLnBrk="1" hangingPunct="1"/>
            <a:r>
              <a:rPr lang="en-US" altLang="ru-RU" sz="2800" b="1" dirty="0">
                <a:solidFill>
                  <a:schemeClr val="accent4"/>
                </a:solidFill>
              </a:rPr>
              <a:t>&lt;h5&gt; </a:t>
            </a:r>
            <a:r>
              <a:rPr lang="ru-RU" altLang="ru-RU" sz="2800" b="1" dirty="0">
                <a:solidFill>
                  <a:schemeClr val="accent4"/>
                </a:solidFill>
              </a:rPr>
              <a:t>Заголовок 5 &lt;/</a:t>
            </a:r>
            <a:r>
              <a:rPr lang="en-US" altLang="ru-RU" sz="2800" b="1" dirty="0">
                <a:solidFill>
                  <a:schemeClr val="accent4"/>
                </a:solidFill>
              </a:rPr>
              <a:t>h5&gt;</a:t>
            </a:r>
          </a:p>
          <a:p>
            <a:pPr eaLnBrk="1" hangingPunct="1"/>
            <a:r>
              <a:rPr lang="en-US" altLang="ru-RU" sz="2800" b="1" dirty="0">
                <a:solidFill>
                  <a:schemeClr val="accent4"/>
                </a:solidFill>
              </a:rPr>
              <a:t>&lt;h6&gt; </a:t>
            </a:r>
            <a:r>
              <a:rPr lang="ru-RU" altLang="ru-RU" sz="2800" b="1" dirty="0">
                <a:solidFill>
                  <a:schemeClr val="accent4"/>
                </a:solidFill>
              </a:rPr>
              <a:t>Самый маленький заголовок 6 &lt;/</a:t>
            </a:r>
            <a:r>
              <a:rPr lang="en-US" altLang="ru-RU" sz="2800" b="1" dirty="0">
                <a:solidFill>
                  <a:schemeClr val="accent4"/>
                </a:solidFill>
              </a:rPr>
              <a:t>h6&gt;</a:t>
            </a:r>
          </a:p>
          <a:p>
            <a:pPr eaLnBrk="1" hangingPunct="1"/>
            <a:r>
              <a:rPr lang="en-US" altLang="ru-RU" sz="2800" b="1" dirty="0"/>
              <a:t>&lt;/body&gt;</a:t>
            </a:r>
          </a:p>
          <a:p>
            <a:pPr eaLnBrk="1" hangingPunct="1"/>
            <a:r>
              <a:rPr lang="en-US" altLang="ru-RU" sz="2800" b="1" dirty="0"/>
              <a:t>&lt;/html&gt;</a:t>
            </a:r>
            <a:endParaRPr lang="ru-RU" altLang="ru-RU" sz="2800" b="1" dirty="0"/>
          </a:p>
        </p:txBody>
      </p:sp>
    </p:spTree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664C9535-317B-4688-9937-FEE2FD55C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812" y="201612"/>
            <a:ext cx="7850187" cy="6454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Горизонтальная линейка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400" dirty="0"/>
              <a:t>Разделение документа на части</a:t>
            </a:r>
          </a:p>
          <a:p>
            <a:pPr>
              <a:lnSpc>
                <a:spcPct val="90000"/>
              </a:lnSpc>
            </a:pPr>
            <a:r>
              <a:rPr lang="ru-RU" altLang="ru-RU" sz="2400" dirty="0"/>
              <a:t>Визуально подчеркивает законченность той или иной области страницы.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ru-RU" altLang="ru-RU" sz="2400" b="1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altLang="ru-RU" sz="2400" b="1" dirty="0"/>
              <a:t>&lt;HR&gt;</a:t>
            </a:r>
          </a:p>
          <a:p>
            <a:pPr>
              <a:lnSpc>
                <a:spcPct val="90000"/>
              </a:lnSpc>
            </a:pPr>
            <a:r>
              <a:rPr lang="ru-RU" altLang="ru-RU" sz="2500" dirty="0"/>
              <a:t>Не требует закрывающего тэга. </a:t>
            </a:r>
          </a:p>
          <a:p>
            <a:pPr>
              <a:lnSpc>
                <a:spcPct val="90000"/>
              </a:lnSpc>
            </a:pPr>
            <a:r>
              <a:rPr lang="ru-RU" altLang="ru-RU" sz="2500" dirty="0"/>
              <a:t>До и после линии автоматически вставляется пустая строка</a:t>
            </a:r>
            <a:r>
              <a:rPr lang="ru-RU" altLang="ru-RU" sz="2500" b="1" dirty="0"/>
              <a:t>.</a:t>
            </a:r>
            <a:r>
              <a:rPr lang="ru-RU" altLang="ru-RU" sz="25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C66E72-FADA-494C-A267-B4BAD0480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130" y="910452"/>
            <a:ext cx="7570788" cy="774700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ru-RU" sz="4000" b="1" dirty="0">
                <a:latin typeface="Gill Sans MT"/>
                <a:ea typeface="+mn-ea"/>
                <a:cs typeface="+mn-cs"/>
              </a:rPr>
              <a:t>Атрибуты тэга </a:t>
            </a:r>
            <a:r>
              <a:rPr lang="en-US" sz="4000" b="1" dirty="0">
                <a:ea typeface="+mn-ea"/>
                <a:cs typeface="+mn-cs"/>
              </a:rPr>
              <a:t>&lt;HR&gt;</a:t>
            </a:r>
            <a:r>
              <a:rPr lang="ru-RU" sz="4000" b="1" dirty="0">
                <a:ea typeface="+mn-ea"/>
                <a:cs typeface="+mn-cs"/>
              </a:rPr>
              <a:t>:</a:t>
            </a:r>
            <a:endParaRPr lang="ru-RU" sz="4000" dirty="0"/>
          </a:p>
        </p:txBody>
      </p:sp>
      <p:sp>
        <p:nvSpPr>
          <p:cNvPr id="67587" name="Текст 2">
            <a:extLst>
              <a:ext uri="{FF2B5EF4-FFF2-40B4-BE49-F238E27FC236}">
                <a16:creationId xmlns:a16="http://schemas.microsoft.com/office/drawing/2014/main" id="{0A9B76CE-0CC9-4277-8CA9-67E63F5DA0E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19200" y="2132856"/>
            <a:ext cx="7848600" cy="2016125"/>
          </a:xfrm>
        </p:spPr>
        <p:txBody>
          <a:bodyPr/>
          <a:lstStyle/>
          <a:p>
            <a:pPr marL="82550" indent="0">
              <a:buNone/>
            </a:pPr>
            <a:r>
              <a:rPr lang="en-US" altLang="ru-RU" sz="3600" b="1" dirty="0">
                <a:solidFill>
                  <a:schemeClr val="accent3"/>
                </a:solidFill>
              </a:rPr>
              <a:t>SIZE</a:t>
            </a:r>
            <a:r>
              <a:rPr lang="en-US" altLang="ru-RU" sz="3600" b="1" dirty="0">
                <a:solidFill>
                  <a:srgbClr val="FF0000"/>
                </a:solidFill>
              </a:rPr>
              <a:t> </a:t>
            </a:r>
            <a:r>
              <a:rPr lang="en-US" altLang="ru-RU" sz="3600" b="1" dirty="0">
                <a:solidFill>
                  <a:srgbClr val="00B050"/>
                </a:solidFill>
              </a:rPr>
              <a:t>= 5</a:t>
            </a:r>
            <a:r>
              <a:rPr lang="en-US" altLang="ru-RU" sz="3600" b="1" dirty="0"/>
              <a:t> –</a:t>
            </a:r>
            <a:r>
              <a:rPr lang="ru-RU" altLang="ru-RU" sz="3600" b="1" dirty="0"/>
              <a:t> толщина линии</a:t>
            </a:r>
          </a:p>
          <a:p>
            <a:pPr marL="82550" indent="0">
              <a:buNone/>
            </a:pPr>
            <a:r>
              <a:rPr lang="en-US" altLang="ru-RU" sz="3600" b="1" dirty="0">
                <a:solidFill>
                  <a:schemeClr val="accent3"/>
                </a:solidFill>
              </a:rPr>
              <a:t>WIDTH</a:t>
            </a:r>
            <a:r>
              <a:rPr lang="en-US" altLang="ru-RU" sz="3600" b="1" dirty="0"/>
              <a:t> </a:t>
            </a:r>
            <a:r>
              <a:rPr lang="en-US" altLang="ru-RU" sz="3600" b="1" dirty="0">
                <a:solidFill>
                  <a:srgbClr val="00B050"/>
                </a:solidFill>
              </a:rPr>
              <a:t>= </a:t>
            </a:r>
            <a:r>
              <a:rPr lang="ru-RU" altLang="ru-RU" sz="3600" b="1" dirty="0">
                <a:solidFill>
                  <a:srgbClr val="00B050"/>
                </a:solidFill>
              </a:rPr>
              <a:t>Х % </a:t>
            </a:r>
            <a:r>
              <a:rPr lang="ru-RU" altLang="ru-RU" sz="3600" b="1" dirty="0"/>
              <a:t>- длина линии</a:t>
            </a:r>
          </a:p>
          <a:p>
            <a:pPr marL="82550" indent="0">
              <a:buNone/>
            </a:pPr>
            <a:r>
              <a:rPr lang="en-US" altLang="ru-RU" sz="3600" b="1" dirty="0">
                <a:solidFill>
                  <a:schemeClr val="accent3"/>
                </a:solidFill>
              </a:rPr>
              <a:t>COLOR</a:t>
            </a:r>
            <a:r>
              <a:rPr lang="en-US" altLang="ru-RU" sz="3600" b="1" dirty="0"/>
              <a:t> </a:t>
            </a:r>
            <a:r>
              <a:rPr lang="en-US" altLang="ru-RU" sz="3600" b="1" dirty="0">
                <a:solidFill>
                  <a:srgbClr val="00B050"/>
                </a:solidFill>
              </a:rPr>
              <a:t>= “</a:t>
            </a:r>
            <a:r>
              <a:rPr lang="ru-RU" altLang="ru-RU" sz="3600" b="1" dirty="0">
                <a:solidFill>
                  <a:srgbClr val="00B050"/>
                </a:solidFill>
              </a:rPr>
              <a:t>код цвета</a:t>
            </a:r>
            <a:r>
              <a:rPr lang="en-US" altLang="ru-RU" sz="3600" b="1" dirty="0">
                <a:solidFill>
                  <a:srgbClr val="00B050"/>
                </a:solidFill>
              </a:rPr>
              <a:t>”</a:t>
            </a:r>
            <a:r>
              <a:rPr lang="ru-RU" altLang="ru-RU" sz="3600" b="1" dirty="0">
                <a:solidFill>
                  <a:srgbClr val="00B050"/>
                </a:solidFill>
              </a:rPr>
              <a:t> </a:t>
            </a:r>
            <a:r>
              <a:rPr lang="ru-RU" altLang="ru-RU" sz="3600" b="1" dirty="0"/>
              <a:t>– цвет линии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1A8B5-356C-4F95-A0FE-E2AEDAD7D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463" y="584200"/>
            <a:ext cx="7570788" cy="774700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ru-RU" sz="4000" b="1" dirty="0">
                <a:solidFill>
                  <a:schemeClr val="accent5"/>
                </a:solidFill>
                <a:latin typeface="Gill Sans MT"/>
                <a:ea typeface="+mn-ea"/>
                <a:cs typeface="+mn-cs"/>
              </a:rPr>
              <a:t>Атрибуты тэга </a:t>
            </a:r>
            <a:r>
              <a:rPr lang="en-US" sz="4000" b="1" dirty="0">
                <a:solidFill>
                  <a:schemeClr val="accent5"/>
                </a:solidFill>
                <a:ea typeface="+mn-ea"/>
                <a:cs typeface="+mn-cs"/>
              </a:rPr>
              <a:t>&lt;HR&gt;</a:t>
            </a:r>
            <a:r>
              <a:rPr lang="ru-RU" sz="4000" b="1" dirty="0">
                <a:solidFill>
                  <a:schemeClr val="accent5"/>
                </a:solidFill>
                <a:ea typeface="+mn-ea"/>
                <a:cs typeface="+mn-cs"/>
              </a:rPr>
              <a:t>:</a:t>
            </a:r>
            <a:endParaRPr lang="ru-RU" sz="4000" dirty="0">
              <a:solidFill>
                <a:schemeClr val="accent5"/>
              </a:solidFill>
            </a:endParaRPr>
          </a:p>
        </p:txBody>
      </p:sp>
      <p:sp>
        <p:nvSpPr>
          <p:cNvPr id="68611" name="Текст 3">
            <a:extLst>
              <a:ext uri="{FF2B5EF4-FFF2-40B4-BE49-F238E27FC236}">
                <a16:creationId xmlns:a16="http://schemas.microsoft.com/office/drawing/2014/main" id="{5C96A4B6-1158-4365-8FB6-C921C29D93C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58463" y="1458033"/>
            <a:ext cx="8424862" cy="1944687"/>
          </a:xfrm>
        </p:spPr>
        <p:txBody>
          <a:bodyPr/>
          <a:lstStyle/>
          <a:p>
            <a:pPr marL="0" indent="0">
              <a:buNone/>
            </a:pPr>
            <a:r>
              <a:rPr lang="en-US" altLang="ru-RU" b="1" dirty="0"/>
              <a:t>&lt;HR size=5 color="#330066" width=75%&gt;</a:t>
            </a:r>
            <a:endParaRPr lang="ru-RU" altLang="ru-RU" b="1" dirty="0"/>
          </a:p>
        </p:txBody>
      </p:sp>
      <p:pic>
        <p:nvPicPr>
          <p:cNvPr id="68612" name="Picture 2">
            <a:extLst>
              <a:ext uri="{FF2B5EF4-FFF2-40B4-BE49-F238E27FC236}">
                <a16:creationId xmlns:a16="http://schemas.microsoft.com/office/drawing/2014/main" id="{E4909D9F-C262-4811-8AEC-1A6C05826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2" t="31873" r="22650" b="19643"/>
          <a:stretch>
            <a:fillRect/>
          </a:stretch>
        </p:blipFill>
        <p:spPr bwMode="auto">
          <a:xfrm>
            <a:off x="837828" y="2297112"/>
            <a:ext cx="8153400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/>
                </a:solidFill>
              </a:rPr>
              <a:t>Теги физического форматирования текста</a:t>
            </a: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333772" y="1938710"/>
          <a:ext cx="9344893" cy="4782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37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8491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Содержимое 2">
            <a:extLst>
              <a:ext uri="{FF2B5EF4-FFF2-40B4-BE49-F238E27FC236}">
                <a16:creationId xmlns:a16="http://schemas.microsoft.com/office/drawing/2014/main" id="{EAA3C56B-3536-4BD3-995E-E4354375C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531" y="1147764"/>
            <a:ext cx="9144000" cy="1085850"/>
          </a:xfrm>
        </p:spPr>
        <p:txBody>
          <a:bodyPr/>
          <a:lstStyle/>
          <a:p>
            <a:pPr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ru-RU" sz="3600" dirty="0" err="1">
                <a:solidFill>
                  <a:srgbClr val="000000"/>
                </a:solidFill>
              </a:rPr>
              <a:t>Эта</a:t>
            </a:r>
            <a:r>
              <a:rPr lang="en-GB" altLang="ru-RU" sz="3600" dirty="0">
                <a:solidFill>
                  <a:srgbClr val="000000"/>
                </a:solidFill>
              </a:rPr>
              <a:t> </a:t>
            </a:r>
            <a:r>
              <a:rPr lang="en-GB" altLang="ru-RU" sz="3600" dirty="0">
                <a:solidFill>
                  <a:srgbClr val="FF0000"/>
                </a:solidFill>
              </a:rPr>
              <a:t>&lt;</a:t>
            </a:r>
            <a:r>
              <a:rPr lang="en-GB" altLang="ru-RU" sz="3600" dirty="0" err="1">
                <a:solidFill>
                  <a:srgbClr val="FF0000"/>
                </a:solidFill>
              </a:rPr>
              <a:t>i</a:t>
            </a:r>
            <a:r>
              <a:rPr lang="en-GB" altLang="ru-RU" sz="3600" dirty="0">
                <a:solidFill>
                  <a:srgbClr val="FF0000"/>
                </a:solidFill>
              </a:rPr>
              <a:t>&gt;</a:t>
            </a:r>
            <a:r>
              <a:rPr lang="en-GB" altLang="ru-RU" sz="3600" dirty="0" err="1">
                <a:solidFill>
                  <a:srgbClr val="000000"/>
                </a:solidFill>
              </a:rPr>
              <a:t>страница</a:t>
            </a:r>
            <a:r>
              <a:rPr lang="en-GB" altLang="ru-RU" sz="3600" dirty="0">
                <a:solidFill>
                  <a:srgbClr val="FF0000"/>
                </a:solidFill>
              </a:rPr>
              <a:t>&lt;/</a:t>
            </a:r>
            <a:r>
              <a:rPr lang="en-GB" altLang="ru-RU" sz="3600" dirty="0" err="1">
                <a:solidFill>
                  <a:srgbClr val="FF0000"/>
                </a:solidFill>
              </a:rPr>
              <a:t>i</a:t>
            </a:r>
            <a:r>
              <a:rPr lang="en-GB" altLang="ru-RU" sz="3600" dirty="0">
                <a:solidFill>
                  <a:srgbClr val="FF0000"/>
                </a:solidFill>
              </a:rPr>
              <a:t>&gt;</a:t>
            </a:r>
            <a:r>
              <a:rPr lang="en-GB" altLang="ru-RU" sz="3600" dirty="0" err="1">
                <a:solidFill>
                  <a:srgbClr val="000000"/>
                </a:solidFill>
              </a:rPr>
              <a:t>является</a:t>
            </a:r>
            <a:r>
              <a:rPr lang="en-GB" altLang="ru-RU" sz="3600" dirty="0">
                <a:solidFill>
                  <a:srgbClr val="FF0000"/>
                </a:solidFill>
              </a:rPr>
              <a:t>&lt;b&gt;</a:t>
            </a:r>
            <a:r>
              <a:rPr lang="en-GB" altLang="ru-RU" sz="3600" dirty="0">
                <a:solidFill>
                  <a:srgbClr val="000000"/>
                </a:solidFill>
              </a:rPr>
              <a:t> </a:t>
            </a:r>
            <a:r>
              <a:rPr lang="en-GB" altLang="ru-RU" sz="3600" dirty="0" err="1">
                <a:solidFill>
                  <a:srgbClr val="000000"/>
                </a:solidFill>
              </a:rPr>
              <a:t>тестовой</a:t>
            </a:r>
            <a:r>
              <a:rPr lang="en-GB" altLang="ru-RU" sz="3600" dirty="0">
                <a:solidFill>
                  <a:srgbClr val="FF0000"/>
                </a:solidFill>
              </a:rPr>
              <a:t>&lt;/b&gt;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ru-RU" altLang="ru-RU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9A0A68-FDAB-4377-915C-D55D44646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1884" y="2975393"/>
            <a:ext cx="4964868" cy="2734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49BDB48-A086-4374-B570-631872F3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b="1"/>
              <a:t>&lt;FONT&gt;&lt;/FONT&gt;</a:t>
            </a:r>
          </a:p>
        </p:txBody>
      </p:sp>
      <p:graphicFrame>
        <p:nvGraphicFramePr>
          <p:cNvPr id="45113" name="Group 57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4169707593"/>
              </p:ext>
            </p:extLst>
          </p:nvPr>
        </p:nvGraphicFramePr>
        <p:xfrm>
          <a:off x="621804" y="1819863"/>
          <a:ext cx="9144000" cy="4664710"/>
        </p:xfrm>
        <a:graphic>
          <a:graphicData uri="http://schemas.openxmlformats.org/drawingml/2006/table">
            <a:tbl>
              <a:tblPr/>
              <a:tblGrid>
                <a:gridCol w="1554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89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-Roman"/>
                          <a:cs typeface="Times New Roman" pitchFamily="18" charset="0"/>
                        </a:rPr>
                        <a:t>Параметр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-Roman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-Roman"/>
                          <a:cs typeface="Times New Roman" pitchFamily="18" charset="0"/>
                        </a:rPr>
                        <a:t>Функция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-Roman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2525"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46990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elvetica-BoldOblique"/>
                          <a:cs typeface="Times New Roman" pitchFamily="18" charset="0"/>
                        </a:rPr>
                        <a:t>FACE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Helvetica-BoldOblique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46990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-Roman"/>
                          <a:cs typeface="Times New Roman" pitchFamily="18" charset="0"/>
                        </a:rPr>
                        <a:t> Служит для указания типа шрифта, которым программа просмотра пользователя будет выводить текст.</a:t>
                      </a:r>
                      <a:r>
                        <a:rPr kumimoji="0" lang="ru-RU" alt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altLang="ru-RU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-Roman"/>
                          <a:cs typeface="Times-Roman"/>
                        </a:rPr>
                        <a:t>Значение параметра  - название шрифта, которое должно в точности совпадать с названием шрифта, имеющего у пользователя. </a:t>
                      </a:r>
                      <a:endParaRPr kumimoji="0" lang="ru-RU" altLang="ru-RU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-Roman"/>
                          <a:cs typeface="Times-Roman"/>
                        </a:rPr>
                        <a:t>Если такого шрифта не будет найдено, то данное указание будет проигнорировано и будет использован шрифт, установленный по умолчанию.</a:t>
                      </a:r>
                      <a:endParaRPr kumimoji="0" lang="ru-RU" altLang="ru-RU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-Roman"/>
                          <a:cs typeface="Times-Roman"/>
                        </a:rPr>
                        <a:t>Можно указать как один, так и несколько названий шрифтов, разделяя их запятыми. Список шрифтов просматривается слева направо. </a:t>
                      </a:r>
                      <a:endParaRPr kumimoji="0" lang="ru-RU" altLang="ru-RU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elvetica-Bold"/>
                          <a:cs typeface="Helvetica-Bold"/>
                        </a:rPr>
                        <a:t>&lt;FONT FACE="Verdana", "Arial", "Helvetica"&gt;</a:t>
                      </a:r>
                      <a:endParaRPr kumimoji="0" lang="ru-RU" altLang="ru-RU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elvetica-Bold"/>
                          <a:cs typeface="Helvetica-Bold"/>
                        </a:rPr>
                        <a:t>Пример задания названия шрифта.&lt;/FONT&gt;</a:t>
                      </a:r>
                      <a:endParaRPr kumimoji="0" lang="ru-RU" altLang="ru-RU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elvetica-Bold"/>
                          <a:cs typeface="Helvetica-Bold"/>
                        </a:rPr>
                        <a:t>Или</a:t>
                      </a:r>
                      <a:r>
                        <a:rPr kumimoji="0" lang="en-US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elvetica-Bold"/>
                          <a:cs typeface="Helvetica-Bold"/>
                        </a:rPr>
                        <a:t> </a:t>
                      </a:r>
                      <a:r>
                        <a:rPr kumimoji="0" lang="ru-RU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elvetica-Bold"/>
                          <a:cs typeface="Helvetica-Bold"/>
                        </a:rPr>
                        <a:t>же</a:t>
                      </a:r>
                      <a:r>
                        <a:rPr kumimoji="0" lang="en-US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elvetica-Bold"/>
                          <a:cs typeface="Helvetica-Bold"/>
                        </a:rPr>
                        <a:t> </a:t>
                      </a:r>
                      <a:endParaRPr kumimoji="0" lang="ru-RU" altLang="ru-RU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Helvetica-Bold"/>
                          <a:cs typeface="Helvetica-Bold"/>
                        </a:rPr>
                        <a:t>&lt;FONT </a:t>
                      </a:r>
                      <a:r>
                        <a:rPr kumimoji="0" lang="en-US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itchFamily="49" charset="0"/>
                          <a:ea typeface="Courier-Bold"/>
                          <a:cs typeface="Courier-Bold"/>
                        </a:rPr>
                        <a:t>face="Arial; Verdana; Tahoma"</a:t>
                      </a:r>
                      <a:r>
                        <a:rPr kumimoji="0" lang="en-US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Helvetica-Bold"/>
                          <a:cs typeface="Helvetica-Bold"/>
                        </a:rPr>
                        <a:t>&gt;</a:t>
                      </a:r>
                      <a:r>
                        <a:rPr kumimoji="0" lang="ru-RU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Helvetica-Bold"/>
                          <a:cs typeface="Helvetica-Bold"/>
                        </a:rPr>
                        <a:t>Пример</a:t>
                      </a:r>
                      <a:r>
                        <a:rPr kumimoji="0" lang="en-US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Helvetica-Bold"/>
                          <a:cs typeface="Helvetica-Bold"/>
                        </a:rPr>
                        <a:t> </a:t>
                      </a:r>
                      <a:r>
                        <a:rPr kumimoji="0" lang="ru-RU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Helvetica-Bold"/>
                          <a:cs typeface="Helvetica-Bold"/>
                        </a:rPr>
                        <a:t>задания</a:t>
                      </a:r>
                      <a:r>
                        <a:rPr kumimoji="0" lang="en-US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Helvetica-Bold"/>
                          <a:cs typeface="Helvetica-Bold"/>
                        </a:rPr>
                        <a:t> </a:t>
                      </a:r>
                      <a:r>
                        <a:rPr kumimoji="0" lang="ru-RU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Helvetica-Bold"/>
                          <a:cs typeface="Helvetica-Bold"/>
                        </a:rPr>
                        <a:t>названия</a:t>
                      </a:r>
                      <a:r>
                        <a:rPr kumimoji="0" lang="en-US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Helvetica-Bold"/>
                          <a:cs typeface="Helvetica-Bold"/>
                        </a:rPr>
                        <a:t> </a:t>
                      </a:r>
                      <a:r>
                        <a:rPr kumimoji="0" lang="ru-RU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Helvetica-Bold"/>
                          <a:cs typeface="Helvetica-Bold"/>
                        </a:rPr>
                        <a:t>шрифта</a:t>
                      </a:r>
                      <a:r>
                        <a:rPr kumimoji="0" lang="en-US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Helvetica-Bold"/>
                          <a:cs typeface="Helvetica-Bold"/>
                        </a:rPr>
                        <a:t>.&lt;/FONT&gt;</a:t>
                      </a:r>
                      <a:endParaRPr kumimoji="0" lang="en-US" alt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250"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46990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elvetica-BoldOblique"/>
                          <a:cs typeface="Times New Roman" pitchFamily="18" charset="0"/>
                        </a:rPr>
                        <a:t>SIZE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Helvetica-BoldOblique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46990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-Roman"/>
                          <a:cs typeface="Times New Roman" pitchFamily="18" charset="0"/>
                        </a:rPr>
                        <a:t>Служит для указания размеров шрифта в условных единицах от 1 до 7. Конкретный размер шрифта зависит от браузера. По умолчанию – норма равна 3.  Размер шрифта указывается как абс. величиной (SIZE=2), так и отн. (SIZE=+1). 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-Roman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0250"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46990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elvetica-BoldOblique"/>
                          <a:cs typeface="Times New Roman" pitchFamily="18" charset="0"/>
                        </a:rPr>
                        <a:t>COLOR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Helvetica-BoldOblique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indent="-4699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908050" indent="-436563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304925" indent="-395288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511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30083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655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922713" indent="-398463" fontAlgn="base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469900" marR="0" lvl="0" indent="-469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-Roman"/>
                          <a:cs typeface="Times New Roman" pitchFamily="18" charset="0"/>
                        </a:rPr>
                        <a:t>Служит для указания цвета шрифта. Значения могут быть заданы словами, числом в шестнадцатеричной системе, тройкой чисел </a:t>
                      </a:r>
                      <a:r>
                        <a:rPr kumimoji="0" lang="en-US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-Roman"/>
                          <a:cs typeface="Times New Roman" pitchFamily="18" charset="0"/>
                        </a:rPr>
                        <a:t>RGB</a:t>
                      </a:r>
                      <a:endParaRPr kumimoji="0" lang="ru-RU" altLang="ru-RU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-Roman"/>
                        <a:cs typeface="Times New Roman" pitchFamily="18" charset="0"/>
                      </a:endParaRPr>
                    </a:p>
                    <a:p>
                      <a:pPr marL="469900" marR="0" lvl="0" indent="-469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-Roman"/>
                          <a:cs typeface="Courier"/>
                        </a:rPr>
                        <a:t>&lt;FONT COLOR="</a:t>
                      </a:r>
                      <a:r>
                        <a:rPr kumimoji="0" lang="ru-RU" altLang="ru-RU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-Roman"/>
                          <a:cs typeface="Courier"/>
                        </a:rPr>
                        <a:t>red</a:t>
                      </a:r>
                      <a:r>
                        <a:rPr kumimoji="0" lang="ru-RU" alt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Times-Roman"/>
                          <a:cs typeface="Courier"/>
                        </a:rPr>
                        <a:t>"&gt;текст будет написан красным цветом.&lt;/FONT&gt;</a:t>
                      </a:r>
                      <a:endParaRPr kumimoji="0" lang="ru-RU" altLang="ru-R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Зачем нужен сайт?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7788" y="1700213"/>
            <a:ext cx="9217024" cy="4351338"/>
          </a:xfrm>
        </p:spPr>
        <p:txBody>
          <a:bodyPr>
            <a:normAutofit fontScale="92500"/>
          </a:bodyPr>
          <a:lstStyle/>
          <a:p>
            <a:r>
              <a:rPr lang="ru-RU" b="1" dirty="0"/>
              <a:t>имидж компании</a:t>
            </a:r>
            <a:r>
              <a:rPr lang="ru-RU" dirty="0"/>
              <a:t>, </a:t>
            </a:r>
          </a:p>
          <a:p>
            <a:r>
              <a:rPr lang="ru-RU" b="1" dirty="0"/>
              <a:t>эффективная реклама и маркетинговые исследования </a:t>
            </a:r>
            <a:r>
              <a:rPr lang="ru-RU" dirty="0"/>
              <a:t>для поиска новых покупателей и увеличения объема продаж, </a:t>
            </a:r>
          </a:p>
          <a:p>
            <a:r>
              <a:rPr lang="ru-RU" dirty="0"/>
              <a:t>информационная и сервисная </a:t>
            </a:r>
            <a:r>
              <a:rPr lang="ru-RU" b="1" dirty="0"/>
              <a:t>поддержка клиентов</a:t>
            </a:r>
            <a:r>
              <a:rPr lang="ru-RU" dirty="0"/>
              <a:t>,</a:t>
            </a:r>
          </a:p>
          <a:p>
            <a:r>
              <a:rPr lang="ru-RU" dirty="0"/>
              <a:t>средство поддержки очного и заочного </a:t>
            </a:r>
            <a:r>
              <a:rPr lang="ru-RU" b="1" dirty="0"/>
              <a:t>учебного процесса и повышения квалификации </a:t>
            </a:r>
            <a:r>
              <a:rPr lang="ru-RU" dirty="0"/>
              <a:t>по определенному курсу,</a:t>
            </a:r>
          </a:p>
          <a:p>
            <a:r>
              <a:rPr lang="ru-RU" dirty="0"/>
              <a:t>инструмент ведения </a:t>
            </a:r>
            <a:r>
              <a:rPr lang="ru-RU" b="1" dirty="0"/>
              <a:t>электронного или сетевого бизнеса</a:t>
            </a:r>
            <a:r>
              <a:rPr lang="ru-RU" dirty="0"/>
              <a:t>,</a:t>
            </a:r>
          </a:p>
          <a:p>
            <a:r>
              <a:rPr lang="ru-RU" dirty="0"/>
              <a:t>предоставление </a:t>
            </a:r>
            <a:r>
              <a:rPr lang="ru-RU" b="1" dirty="0"/>
              <a:t>финансовых услуг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045BA9-CAF8-41BC-9F48-9B982CC7A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4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199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2DC4BB23-89B3-436A-B9FD-F9ECE4CC0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753145"/>
            <a:ext cx="7410450" cy="9413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b="1" dirty="0">
                <a:solidFill>
                  <a:srgbClr val="C00000"/>
                </a:solidFill>
                <a:effectLst/>
              </a:rPr>
              <a:t>Изменение шрифта</a:t>
            </a:r>
          </a:p>
        </p:txBody>
      </p:sp>
      <p:sp>
        <p:nvSpPr>
          <p:cNvPr id="80899" name="Text Box 4">
            <a:extLst>
              <a:ext uri="{FF2B5EF4-FFF2-40B4-BE49-F238E27FC236}">
                <a16:creationId xmlns:a16="http://schemas.microsoft.com/office/drawing/2014/main" id="{881D35B1-76C8-45AF-BB26-7B12CF70B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204864"/>
            <a:ext cx="80010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sz="4000" b="1" dirty="0">
                <a:solidFill>
                  <a:srgbClr val="C00000"/>
                </a:solidFill>
              </a:rPr>
              <a:t>&lt;font&gt;</a:t>
            </a:r>
            <a:r>
              <a:rPr lang="ru-RU" altLang="ru-RU" sz="4000" b="1" dirty="0">
                <a:solidFill>
                  <a:srgbClr val="C00000"/>
                </a:solidFill>
              </a:rPr>
              <a:t> </a:t>
            </a:r>
            <a:r>
              <a:rPr lang="en-US" altLang="ru-RU" sz="4000" b="1" dirty="0">
                <a:solidFill>
                  <a:srgbClr val="C00000"/>
                </a:solidFill>
              </a:rPr>
              <a:t>…</a:t>
            </a:r>
            <a:r>
              <a:rPr lang="ru-RU" altLang="ru-RU" sz="4000" b="1" dirty="0">
                <a:solidFill>
                  <a:srgbClr val="C00000"/>
                </a:solidFill>
              </a:rPr>
              <a:t> </a:t>
            </a:r>
            <a:r>
              <a:rPr lang="en-US" altLang="ru-RU" sz="4000" b="1" dirty="0">
                <a:solidFill>
                  <a:srgbClr val="C00000"/>
                </a:solidFill>
              </a:rPr>
              <a:t>&lt;/font&gt;</a:t>
            </a:r>
            <a:r>
              <a:rPr lang="ru-RU" altLang="ru-RU" sz="4000" b="1" dirty="0"/>
              <a:t>- изменяет размер, цвет и стиль текста.</a:t>
            </a:r>
            <a:endParaRPr lang="en-US" altLang="ru-RU" sz="4000" b="1" dirty="0"/>
          </a:p>
          <a:p>
            <a:pPr eaLnBrk="1" hangingPunct="1"/>
            <a:endParaRPr lang="ru-RU" altLang="ru-RU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A55E8D-A43E-42FE-9CD5-727D37985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778" y="434181"/>
            <a:ext cx="9447212" cy="1417638"/>
          </a:xfrm>
        </p:spPr>
        <p:txBody>
          <a:bodyPr/>
          <a:lstStyle/>
          <a:p>
            <a:pPr>
              <a:defRPr/>
            </a:pPr>
            <a:r>
              <a:rPr lang="ru-RU" sz="4000" b="1" dirty="0">
                <a:solidFill>
                  <a:srgbClr val="C00000"/>
                </a:solidFill>
              </a:rPr>
              <a:t>Атрибуты тэга </a:t>
            </a:r>
            <a:r>
              <a:rPr lang="en-US" sz="4000" b="1" dirty="0">
                <a:solidFill>
                  <a:srgbClr val="C00000"/>
                </a:solidFill>
              </a:rPr>
              <a:t>&lt;FONT&gt;</a:t>
            </a:r>
            <a:endParaRPr lang="ru-RU" sz="4000" b="1" dirty="0">
              <a:solidFill>
                <a:srgbClr val="C00000"/>
              </a:solidFill>
            </a:endParaRPr>
          </a:p>
        </p:txBody>
      </p:sp>
      <p:sp>
        <p:nvSpPr>
          <p:cNvPr id="14339" name="Объект 2">
            <a:extLst>
              <a:ext uri="{FF2B5EF4-FFF2-40B4-BE49-F238E27FC236}">
                <a16:creationId xmlns:a16="http://schemas.microsoft.com/office/drawing/2014/main" id="{5AF5CCA0-2656-44CD-9B65-0361C6D4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84784"/>
            <a:ext cx="9447212" cy="24482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  <a:defRPr/>
            </a:pPr>
            <a:endParaRPr lang="en-US" dirty="0">
              <a:solidFill>
                <a:srgbClr val="C00000"/>
              </a:solidFill>
            </a:endParaRPr>
          </a:p>
          <a:p>
            <a:pPr marL="514350" indent="-514350">
              <a:buNone/>
              <a:defRPr/>
            </a:pPr>
            <a:r>
              <a:rPr lang="ru-RU" sz="3600" b="1" dirty="0">
                <a:solidFill>
                  <a:srgbClr val="C00000"/>
                </a:solidFill>
              </a:rPr>
              <a:t>1) </a:t>
            </a:r>
            <a:r>
              <a:rPr lang="en-US" sz="3600" b="1" dirty="0">
                <a:solidFill>
                  <a:srgbClr val="C00000"/>
                </a:solidFill>
              </a:rPr>
              <a:t>FACE</a:t>
            </a:r>
            <a:r>
              <a:rPr lang="ru-RU" sz="3600" b="1" dirty="0">
                <a:solidFill>
                  <a:srgbClr val="C00000"/>
                </a:solidFill>
              </a:rPr>
              <a:t> </a:t>
            </a:r>
            <a:r>
              <a:rPr lang="en-US" sz="3600" b="1" dirty="0"/>
              <a:t>=</a:t>
            </a:r>
            <a:r>
              <a:rPr lang="ru-RU" sz="3600" b="1" dirty="0"/>
              <a:t> </a:t>
            </a:r>
            <a:r>
              <a:rPr lang="en-US" sz="3600" b="1" dirty="0"/>
              <a:t>“</a:t>
            </a:r>
            <a:r>
              <a:rPr lang="ru-RU" sz="3600" b="1" dirty="0"/>
              <a:t>…</a:t>
            </a:r>
            <a:r>
              <a:rPr lang="en-US" sz="3600" b="1" dirty="0"/>
              <a:t>”</a:t>
            </a:r>
            <a:r>
              <a:rPr lang="ru-RU" sz="3600" b="1" dirty="0"/>
              <a:t>  гарнитура шрифта</a:t>
            </a:r>
          </a:p>
          <a:p>
            <a:pPr marL="514350" indent="-514350">
              <a:buNone/>
              <a:defRPr/>
            </a:pPr>
            <a:endParaRPr lang="ru-RU" sz="3600" b="1" dirty="0"/>
          </a:p>
          <a:p>
            <a:pPr marL="514350" indent="-514350">
              <a:buNone/>
              <a:defRPr/>
            </a:pPr>
            <a:r>
              <a:rPr lang="en-US" sz="3600" b="1" dirty="0"/>
              <a:t>face="</a:t>
            </a:r>
            <a:r>
              <a:rPr lang="ru-RU" sz="3600" b="1" dirty="0" err="1"/>
              <a:t>Comic</a:t>
            </a:r>
            <a:r>
              <a:rPr lang="ru-RU" sz="3600" b="1" dirty="0"/>
              <a:t> </a:t>
            </a:r>
            <a:r>
              <a:rPr lang="ru-RU" sz="3600" b="1" dirty="0" err="1"/>
              <a:t>Sans</a:t>
            </a:r>
            <a:r>
              <a:rPr lang="ru-RU" sz="3600" b="1" dirty="0"/>
              <a:t> MS</a:t>
            </a:r>
            <a:r>
              <a:rPr lang="en-US" sz="3600" b="1" dirty="0"/>
              <a:t>, </a:t>
            </a:r>
            <a:r>
              <a:rPr lang="ru-RU" sz="3600" b="1" dirty="0" err="1"/>
              <a:t>Courier</a:t>
            </a:r>
            <a:r>
              <a:rPr lang="ru-RU" sz="3600" b="1" dirty="0"/>
              <a:t> </a:t>
            </a:r>
            <a:r>
              <a:rPr lang="ru-RU" sz="3600" b="1" dirty="0" err="1"/>
              <a:t>New</a:t>
            </a:r>
            <a:r>
              <a:rPr lang="en-US" sz="3600" b="1" dirty="0"/>
              <a:t>”</a:t>
            </a:r>
            <a:endParaRPr lang="ru-RU" sz="3600" b="1" dirty="0"/>
          </a:p>
          <a:p>
            <a:pPr marL="514350" indent="-51435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r>
              <a:rPr lang="ru-RU" dirty="0">
                <a:solidFill>
                  <a:srgbClr val="C00000"/>
                </a:solidFill>
              </a:rPr>
              <a:t>     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5993170-3984-4854-B8CC-0D381C35FDBB}"/>
              </a:ext>
            </a:extLst>
          </p:cNvPr>
          <p:cNvSpPr txBox="1">
            <a:spLocks/>
          </p:cNvSpPr>
          <p:nvPr/>
        </p:nvSpPr>
        <p:spPr>
          <a:xfrm>
            <a:off x="1239136" y="3277791"/>
            <a:ext cx="9232901" cy="314602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ru-RU" sz="8000" b="1" dirty="0">
                <a:solidFill>
                  <a:srgbClr val="C00000"/>
                </a:solidFill>
              </a:rPr>
              <a:t>2) </a:t>
            </a:r>
            <a:r>
              <a:rPr lang="en-US" sz="8000" b="1" dirty="0">
                <a:solidFill>
                  <a:srgbClr val="C00000"/>
                </a:solidFill>
              </a:rPr>
              <a:t>SIZE</a:t>
            </a:r>
            <a:r>
              <a:rPr lang="ru-RU" sz="8000" b="1" dirty="0">
                <a:solidFill>
                  <a:srgbClr val="C00000"/>
                </a:solidFill>
              </a:rPr>
              <a:t> </a:t>
            </a:r>
            <a:r>
              <a:rPr lang="en-US" sz="8000" b="1" dirty="0"/>
              <a:t>=</a:t>
            </a:r>
            <a:r>
              <a:rPr lang="ru-RU" sz="8000" b="1" dirty="0"/>
              <a:t> …</a:t>
            </a:r>
            <a:r>
              <a:rPr lang="ru-RU" sz="8000" b="1" dirty="0">
                <a:solidFill>
                  <a:srgbClr val="C00000"/>
                </a:solidFill>
              </a:rPr>
              <a:t> </a:t>
            </a:r>
            <a:r>
              <a:rPr lang="en-US" sz="8000" b="1" dirty="0">
                <a:solidFill>
                  <a:srgbClr val="C00000"/>
                </a:solidFill>
              </a:rPr>
              <a:t>    </a:t>
            </a:r>
            <a:r>
              <a:rPr lang="ru-RU" sz="8000" b="1" dirty="0"/>
              <a:t>размера шрифта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ru-RU" sz="6700" b="1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700" b="1" dirty="0"/>
              <a:t>s</a:t>
            </a:r>
            <a:r>
              <a:rPr lang="en-GB" sz="6700" b="1" dirty="0" err="1"/>
              <a:t>ize</a:t>
            </a:r>
            <a:r>
              <a:rPr lang="ru-RU" sz="6700" b="1" dirty="0"/>
              <a:t> </a:t>
            </a:r>
            <a:r>
              <a:rPr lang="en-GB" sz="6700" b="1" dirty="0"/>
              <a:t>=</a:t>
            </a:r>
            <a:r>
              <a:rPr lang="ru-RU" sz="6700" b="1" dirty="0"/>
              <a:t> </a:t>
            </a:r>
            <a:r>
              <a:rPr lang="en-GB" sz="6700" b="1" dirty="0"/>
              <a:t>4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ru-RU" sz="6700" b="1" dirty="0">
                <a:latin typeface="Times New Roman" pitchFamily="18" charset="0"/>
                <a:cs typeface="Times New Roman" pitchFamily="18" charset="0"/>
              </a:rPr>
              <a:t>размер шрифта 1-7. </a:t>
            </a:r>
            <a:r>
              <a:rPr lang="ru-RU" sz="6700" b="1" dirty="0" err="1">
                <a:latin typeface="Times New Roman" pitchFamily="18" charset="0"/>
                <a:cs typeface="Times New Roman" pitchFamily="18" charset="0"/>
              </a:rPr>
              <a:t>По-умолчанию</a:t>
            </a:r>
            <a:r>
              <a:rPr lang="ru-RU" sz="6700" b="1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ru-RU" sz="6700" b="1" dirty="0" err="1">
                <a:latin typeface="Times New Roman" pitchFamily="18" charset="0"/>
                <a:cs typeface="Times New Roman" pitchFamily="18" charset="0"/>
              </a:rPr>
              <a:t>size</a:t>
            </a:r>
            <a:r>
              <a:rPr lang="ru-RU" sz="6700" b="1" dirty="0">
                <a:latin typeface="Times New Roman" pitchFamily="18" charset="0"/>
                <a:cs typeface="Times New Roman" pitchFamily="18" charset="0"/>
              </a:rPr>
              <a:t> = 3.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ru-RU" sz="6700" b="1" dirty="0">
                <a:latin typeface="Times New Roman" pitchFamily="18" charset="0"/>
                <a:cs typeface="Times New Roman" pitchFamily="18" charset="0"/>
              </a:rPr>
              <a:t>Размер изменяется на 20%: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ru-RU" sz="6700" b="1" dirty="0">
                <a:latin typeface="Times New Roman" pitchFamily="18" charset="0"/>
                <a:cs typeface="Times New Roman" pitchFamily="18" charset="0"/>
              </a:rPr>
              <a:t>4 размер больше 3 на 20%,                                        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ru-RU" sz="6700" b="1" dirty="0">
                <a:latin typeface="Times New Roman" pitchFamily="18" charset="0"/>
                <a:cs typeface="Times New Roman" pitchFamily="18" charset="0"/>
              </a:rPr>
              <a:t>5 размер больше 4 на 20%</a:t>
            </a:r>
            <a:r>
              <a:rPr lang="ru-RU" dirty="0">
                <a:solidFill>
                  <a:srgbClr val="C00000"/>
                </a:solidFill>
              </a:rPr>
              <a:t>     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0D9BA-D583-47D2-BB56-C6D6665E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572910"/>
            <a:ext cx="9447212" cy="1417638"/>
          </a:xfrm>
        </p:spPr>
        <p:txBody>
          <a:bodyPr/>
          <a:lstStyle/>
          <a:p>
            <a:pPr>
              <a:defRPr/>
            </a:pPr>
            <a:r>
              <a:rPr lang="ru-RU" sz="4000" b="1" dirty="0">
                <a:solidFill>
                  <a:srgbClr val="C00000"/>
                </a:solidFill>
              </a:rPr>
              <a:t>Атрибуты тэга </a:t>
            </a:r>
            <a:r>
              <a:rPr lang="en-US" sz="4000" b="1" dirty="0">
                <a:solidFill>
                  <a:srgbClr val="C00000"/>
                </a:solidFill>
              </a:rPr>
              <a:t>&lt;FONT&gt;</a:t>
            </a:r>
            <a:endParaRPr lang="ru-RU" sz="4000" b="1" dirty="0">
              <a:solidFill>
                <a:srgbClr val="C00000"/>
              </a:solidFill>
            </a:endParaRPr>
          </a:p>
        </p:txBody>
      </p:sp>
      <p:sp>
        <p:nvSpPr>
          <p:cNvPr id="14339" name="Объект 2">
            <a:extLst>
              <a:ext uri="{FF2B5EF4-FFF2-40B4-BE49-F238E27FC236}">
                <a16:creationId xmlns:a16="http://schemas.microsoft.com/office/drawing/2014/main" id="{D109B21B-D23A-4984-9E0E-322CD1BF1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795640"/>
            <a:ext cx="7993062" cy="3071813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  <a:defRPr/>
            </a:pPr>
            <a:r>
              <a:rPr lang="ru-RU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COLOR</a:t>
            </a:r>
            <a:r>
              <a:rPr lang="ru-RU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цвет шрифта</a:t>
            </a:r>
          </a:p>
          <a:p>
            <a:pPr marL="0" indent="0">
              <a:buNone/>
              <a:defRPr/>
            </a:pPr>
            <a:endParaRPr lang="ru-RU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  <a:defRPr/>
            </a:pPr>
            <a:r>
              <a:rPr lang="en-GB" b="1" dirty="0" err="1">
                <a:latin typeface="Times New Roman" pitchFamily="18" charset="0"/>
                <a:cs typeface="Times New Roman" pitchFamily="18" charset="0"/>
              </a:rPr>
              <a:t>color</a:t>
            </a:r>
            <a:r>
              <a:rPr lang="en-GB" b="1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GB" b="1" dirty="0">
                <a:latin typeface="Times New Roman" pitchFamily="18" charset="0"/>
                <a:cs typeface="Times New Roman" pitchFamily="18" charset="0"/>
              </a:rPr>
              <a:t>blue”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  <a:defRPr/>
            </a:pPr>
            <a:endParaRPr lang="en-US" dirty="0"/>
          </a:p>
          <a:p>
            <a:pPr marL="0" indent="0">
              <a:buNone/>
              <a:defRPr/>
            </a:pPr>
            <a:r>
              <a:rPr lang="ru-RU" dirty="0">
                <a:solidFill>
                  <a:srgbClr val="C00000"/>
                </a:solidFill>
              </a:rPr>
              <a:t>    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3AACC57-B884-4928-AD7F-DCA4A369668C}"/>
              </a:ext>
            </a:extLst>
          </p:cNvPr>
          <p:cNvSpPr txBox="1">
            <a:spLocks/>
          </p:cNvSpPr>
          <p:nvPr/>
        </p:nvSpPr>
        <p:spPr>
          <a:xfrm>
            <a:off x="1219200" y="4151647"/>
            <a:ext cx="7993062" cy="1938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altLang="ru-RU">
              <a:solidFill>
                <a:srgbClr val="C00000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ru-RU">
                <a:solidFill>
                  <a:srgbClr val="C00000"/>
                </a:solidFill>
              </a:rPr>
              <a:t>4</a:t>
            </a:r>
            <a:r>
              <a:rPr lang="en-US" altLang="ru-RU" b="1">
                <a:solidFill>
                  <a:srgbClr val="C00000"/>
                </a:solidFill>
              </a:rPr>
              <a:t>) ALIGN </a:t>
            </a:r>
            <a:r>
              <a:rPr lang="en-US" altLang="ru-RU" b="1"/>
              <a:t>= “…”</a:t>
            </a:r>
            <a:r>
              <a:rPr lang="ru-RU" altLang="ru-RU" b="1"/>
              <a:t> выравнивание текста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ru-RU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5">
            <a:extLst>
              <a:ext uri="{FF2B5EF4-FFF2-40B4-BE49-F238E27FC236}">
                <a16:creationId xmlns:a16="http://schemas.microsoft.com/office/drawing/2014/main" id="{81835AF3-50E1-4A51-ADA7-441C07593F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Стандартные цвета</a:t>
            </a:r>
          </a:p>
        </p:txBody>
      </p:sp>
      <p:graphicFrame>
        <p:nvGraphicFramePr>
          <p:cNvPr id="20483" name="Object 249">
            <a:extLst>
              <a:ext uri="{FF2B5EF4-FFF2-40B4-BE49-F238E27FC236}">
                <a16:creationId xmlns:a16="http://schemas.microsoft.com/office/drawing/2014/main" id="{4C1F00FA-0556-4E40-BC07-2F1BFC3F0D09}"/>
              </a:ext>
            </a:extLst>
          </p:cNvPr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399153586"/>
              </p:ext>
            </p:extLst>
          </p:nvPr>
        </p:nvGraphicFramePr>
        <p:xfrm>
          <a:off x="1413892" y="1916832"/>
          <a:ext cx="650875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Document" r:id="rId3" imgW="7196283" imgH="4550360" progId="Word.Document.8">
                  <p:embed/>
                </p:oleObj>
              </mc:Choice>
              <mc:Fallback>
                <p:oleObj name="Document" r:id="rId3" imgW="7196283" imgH="4550360" progId="Word.Document.8">
                  <p:embed/>
                  <p:pic>
                    <p:nvPicPr>
                      <p:cNvPr id="20483" name="Object 249">
                        <a:extLst>
                          <a:ext uri="{FF2B5EF4-FFF2-40B4-BE49-F238E27FC236}">
                            <a16:creationId xmlns:a16="http://schemas.microsoft.com/office/drawing/2014/main" id="{4C1F00FA-0556-4E40-BC07-2F1BFC3F0D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892" y="1916832"/>
                        <a:ext cx="650875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Rectangle 14">
            <a:extLst>
              <a:ext uri="{FF2B5EF4-FFF2-40B4-BE49-F238E27FC236}">
                <a16:creationId xmlns:a16="http://schemas.microsoft.com/office/drawing/2014/main" id="{35CAFD9D-6E23-4F45-9A8A-276F48E53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813" y="30093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4471A6"/>
              </a:buClr>
              <a:buSzPct val="6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B2C1DB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anose="020B0604030504040204" pitchFamily="34" charset="0"/>
            </a:endParaRPr>
          </a:p>
        </p:txBody>
      </p:sp>
      <p:sp>
        <p:nvSpPr>
          <p:cNvPr id="20485" name="Rectangle 92">
            <a:extLst>
              <a:ext uri="{FF2B5EF4-FFF2-40B4-BE49-F238E27FC236}">
                <a16:creationId xmlns:a16="http://schemas.microsoft.com/office/drawing/2014/main" id="{362D08D2-E893-42DC-91D3-DA6C9629A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13583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4471A6"/>
              </a:buClr>
              <a:buSzPct val="6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B2C1DB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anose="020B0604030504040204" pitchFamily="34" charset="0"/>
            </a:endParaRPr>
          </a:p>
        </p:txBody>
      </p:sp>
      <p:sp>
        <p:nvSpPr>
          <p:cNvPr id="20486" name="Rectangle 95">
            <a:extLst>
              <a:ext uri="{FF2B5EF4-FFF2-40B4-BE49-F238E27FC236}">
                <a16:creationId xmlns:a16="http://schemas.microsoft.com/office/drawing/2014/main" id="{661AC020-5384-4A3B-AFB0-3AFF61196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13583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4471A6"/>
              </a:buClr>
              <a:buSzPct val="6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B2C1DB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anose="020B0604030504040204" pitchFamily="34" charset="0"/>
            </a:endParaRPr>
          </a:p>
        </p:txBody>
      </p:sp>
      <p:sp>
        <p:nvSpPr>
          <p:cNvPr id="20487" name="Rectangle 98">
            <a:extLst>
              <a:ext uri="{FF2B5EF4-FFF2-40B4-BE49-F238E27FC236}">
                <a16:creationId xmlns:a16="http://schemas.microsoft.com/office/drawing/2014/main" id="{1A888A0C-9D2A-4977-9E3E-DEBE88140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13583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4471A6"/>
              </a:buClr>
              <a:buSzPct val="6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B2C1DB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anose="020B0604030504040204" pitchFamily="34" charset="0"/>
            </a:endParaRPr>
          </a:p>
        </p:txBody>
      </p:sp>
      <p:sp>
        <p:nvSpPr>
          <p:cNvPr id="20488" name="Rectangle 101">
            <a:extLst>
              <a:ext uri="{FF2B5EF4-FFF2-40B4-BE49-F238E27FC236}">
                <a16:creationId xmlns:a16="http://schemas.microsoft.com/office/drawing/2014/main" id="{9708BEAA-8C0F-4539-98C9-17BC5FDB9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13583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4471A6"/>
              </a:buClr>
              <a:buSzPct val="6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B2C1DB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anose="020B0604030504040204" pitchFamily="34" charset="0"/>
            </a:endParaRPr>
          </a:p>
        </p:txBody>
      </p:sp>
      <p:sp>
        <p:nvSpPr>
          <p:cNvPr id="20489" name="Rectangle 104">
            <a:extLst>
              <a:ext uri="{FF2B5EF4-FFF2-40B4-BE49-F238E27FC236}">
                <a16:creationId xmlns:a16="http://schemas.microsoft.com/office/drawing/2014/main" id="{78F29644-EA46-4482-B902-3FB0D995E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13583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4471A6"/>
              </a:buClr>
              <a:buSzPct val="6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B2C1DB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anose="020B0604030504040204" pitchFamily="34" charset="0"/>
            </a:endParaRPr>
          </a:p>
        </p:txBody>
      </p:sp>
      <p:sp>
        <p:nvSpPr>
          <p:cNvPr id="20490" name="Rectangle 107">
            <a:extLst>
              <a:ext uri="{FF2B5EF4-FFF2-40B4-BE49-F238E27FC236}">
                <a16:creationId xmlns:a16="http://schemas.microsoft.com/office/drawing/2014/main" id="{95ABB2F1-BEB6-49D7-9485-B72ACCE5B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13583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4471A6"/>
              </a:buClr>
              <a:buSzPct val="6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B2C1DB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anose="020B0604030504040204" pitchFamily="34" charset="0"/>
            </a:endParaRPr>
          </a:p>
        </p:txBody>
      </p:sp>
      <p:sp>
        <p:nvSpPr>
          <p:cNvPr id="20491" name="Rectangle 110">
            <a:extLst>
              <a:ext uri="{FF2B5EF4-FFF2-40B4-BE49-F238E27FC236}">
                <a16:creationId xmlns:a16="http://schemas.microsoft.com/office/drawing/2014/main" id="{9BAD9E7B-A401-4F65-B9CF-09308C779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13583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4471A6"/>
              </a:buClr>
              <a:buSzPct val="6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B2C1DB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anose="020B0604030504040204" pitchFamily="34" charset="0"/>
            </a:endParaRPr>
          </a:p>
        </p:txBody>
      </p:sp>
      <p:sp>
        <p:nvSpPr>
          <p:cNvPr id="20492" name="Rectangle 113">
            <a:extLst>
              <a:ext uri="{FF2B5EF4-FFF2-40B4-BE49-F238E27FC236}">
                <a16:creationId xmlns:a16="http://schemas.microsoft.com/office/drawing/2014/main" id="{A028CEA6-7430-4DC9-9919-CB76C16F2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13583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4471A6"/>
              </a:buClr>
              <a:buSzPct val="6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B2C1DB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>
            <a:extLst>
              <a:ext uri="{FF2B5EF4-FFF2-40B4-BE49-F238E27FC236}">
                <a16:creationId xmlns:a16="http://schemas.microsoft.com/office/drawing/2014/main" id="{22D7718E-2DB7-40E0-8613-DAC5473338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Стандартные цвета</a:t>
            </a:r>
          </a:p>
        </p:txBody>
      </p:sp>
      <p:graphicFrame>
        <p:nvGraphicFramePr>
          <p:cNvPr id="21507" name="Object 12">
            <a:extLst>
              <a:ext uri="{FF2B5EF4-FFF2-40B4-BE49-F238E27FC236}">
                <a16:creationId xmlns:a16="http://schemas.microsoft.com/office/drawing/2014/main" id="{06C66F39-74F7-476A-8FF0-DA155BD514A1}"/>
              </a:ext>
            </a:extLst>
          </p:cNvPr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03966210"/>
              </p:ext>
            </p:extLst>
          </p:nvPr>
        </p:nvGraphicFramePr>
        <p:xfrm>
          <a:off x="1413892" y="1844824"/>
          <a:ext cx="7419975" cy="448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Документ" r:id="rId3" imgW="7419343" imgH="4488456" progId="Word.Document.8">
                  <p:embed/>
                </p:oleObj>
              </mc:Choice>
              <mc:Fallback>
                <p:oleObj name="Документ" r:id="rId3" imgW="7419343" imgH="4488456" progId="Word.Document.8">
                  <p:embed/>
                  <p:pic>
                    <p:nvPicPr>
                      <p:cNvPr id="21507" name="Object 12">
                        <a:extLst>
                          <a:ext uri="{FF2B5EF4-FFF2-40B4-BE49-F238E27FC236}">
                            <a16:creationId xmlns:a16="http://schemas.microsoft.com/office/drawing/2014/main" id="{06C66F39-74F7-476A-8FF0-DA155BD514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892" y="1844824"/>
                        <a:ext cx="7419975" cy="448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Rectangle 3">
            <a:extLst>
              <a:ext uri="{FF2B5EF4-FFF2-40B4-BE49-F238E27FC236}">
                <a16:creationId xmlns:a16="http://schemas.microsoft.com/office/drawing/2014/main" id="{3DCC00A6-DBF7-4B34-B826-F3B0C49AC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813" y="30093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4471A6"/>
              </a:buClr>
              <a:buSzPct val="6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B2C1DB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anose="020B0604030504040204" pitchFamily="34" charset="0"/>
            </a:endParaRPr>
          </a:p>
        </p:txBody>
      </p:sp>
      <p:sp>
        <p:nvSpPr>
          <p:cNvPr id="21509" name="Rectangle 4">
            <a:extLst>
              <a:ext uri="{FF2B5EF4-FFF2-40B4-BE49-F238E27FC236}">
                <a16:creationId xmlns:a16="http://schemas.microsoft.com/office/drawing/2014/main" id="{2F6AD432-027C-44FC-944F-282605E8A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13583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4471A6"/>
              </a:buClr>
              <a:buSzPct val="6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B2C1DB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anose="020B0604030504040204" pitchFamily="34" charset="0"/>
            </a:endParaRPr>
          </a:p>
        </p:txBody>
      </p:sp>
      <p:sp>
        <p:nvSpPr>
          <p:cNvPr id="21510" name="Rectangle 5">
            <a:extLst>
              <a:ext uri="{FF2B5EF4-FFF2-40B4-BE49-F238E27FC236}">
                <a16:creationId xmlns:a16="http://schemas.microsoft.com/office/drawing/2014/main" id="{884578B3-C951-492D-B947-7CB241497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13583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4471A6"/>
              </a:buClr>
              <a:buSzPct val="6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B2C1DB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anose="020B0604030504040204" pitchFamily="34" charset="0"/>
            </a:endParaRPr>
          </a:p>
        </p:txBody>
      </p:sp>
      <p:sp>
        <p:nvSpPr>
          <p:cNvPr id="21511" name="Rectangle 6">
            <a:extLst>
              <a:ext uri="{FF2B5EF4-FFF2-40B4-BE49-F238E27FC236}">
                <a16:creationId xmlns:a16="http://schemas.microsoft.com/office/drawing/2014/main" id="{D9C9FF50-432B-435F-B43C-379E57752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13583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4471A6"/>
              </a:buClr>
              <a:buSzPct val="6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B2C1DB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anose="020B0604030504040204" pitchFamily="34" charset="0"/>
            </a:endParaRPr>
          </a:p>
        </p:txBody>
      </p:sp>
      <p:sp>
        <p:nvSpPr>
          <p:cNvPr id="21512" name="Rectangle 7">
            <a:extLst>
              <a:ext uri="{FF2B5EF4-FFF2-40B4-BE49-F238E27FC236}">
                <a16:creationId xmlns:a16="http://schemas.microsoft.com/office/drawing/2014/main" id="{EFD8DE6D-A225-434A-A265-AD7CFA769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13583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4471A6"/>
              </a:buClr>
              <a:buSzPct val="6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B2C1DB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anose="020B0604030504040204" pitchFamily="34" charset="0"/>
            </a:endParaRPr>
          </a:p>
        </p:txBody>
      </p:sp>
      <p:sp>
        <p:nvSpPr>
          <p:cNvPr id="21513" name="Rectangle 8">
            <a:extLst>
              <a:ext uri="{FF2B5EF4-FFF2-40B4-BE49-F238E27FC236}">
                <a16:creationId xmlns:a16="http://schemas.microsoft.com/office/drawing/2014/main" id="{D1B26AE5-297B-460E-9FF8-1FD3A80AA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13583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4471A6"/>
              </a:buClr>
              <a:buSzPct val="6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B2C1DB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anose="020B0604030504040204" pitchFamily="34" charset="0"/>
            </a:endParaRPr>
          </a:p>
        </p:txBody>
      </p:sp>
      <p:sp>
        <p:nvSpPr>
          <p:cNvPr id="21514" name="Rectangle 9">
            <a:extLst>
              <a:ext uri="{FF2B5EF4-FFF2-40B4-BE49-F238E27FC236}">
                <a16:creationId xmlns:a16="http://schemas.microsoft.com/office/drawing/2014/main" id="{8DBFC299-9A78-4FC8-AAAC-C7C6D378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13583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4471A6"/>
              </a:buClr>
              <a:buSzPct val="6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B2C1DB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anose="020B0604030504040204" pitchFamily="34" charset="0"/>
            </a:endParaRPr>
          </a:p>
        </p:txBody>
      </p:sp>
      <p:sp>
        <p:nvSpPr>
          <p:cNvPr id="21515" name="Rectangle 10">
            <a:extLst>
              <a:ext uri="{FF2B5EF4-FFF2-40B4-BE49-F238E27FC236}">
                <a16:creationId xmlns:a16="http://schemas.microsoft.com/office/drawing/2014/main" id="{C93F9B2A-A79E-47F6-8237-A8C34B549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13583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4471A6"/>
              </a:buClr>
              <a:buSzPct val="6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B2C1DB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anose="020B0604030504040204" pitchFamily="34" charset="0"/>
            </a:endParaRPr>
          </a:p>
        </p:txBody>
      </p:sp>
      <p:sp>
        <p:nvSpPr>
          <p:cNvPr id="21516" name="Rectangle 11">
            <a:extLst>
              <a:ext uri="{FF2B5EF4-FFF2-40B4-BE49-F238E27FC236}">
                <a16:creationId xmlns:a16="http://schemas.microsoft.com/office/drawing/2014/main" id="{9859AF34-031B-48BC-B3EC-61FE4D3E7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13583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4471A6"/>
              </a:buClr>
              <a:buSzPct val="60000"/>
              <a:buFont typeface="Wingdings" panose="05000000000000000000" pitchFamily="2" charset="2"/>
              <a:buChar char="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B2C1DB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CB3B2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ru-RU" altLang="ru-RU" sz="1800">
              <a:latin typeface="Verdan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Text Box 2">
            <a:extLst>
              <a:ext uri="{FF2B5EF4-FFF2-40B4-BE49-F238E27FC236}">
                <a16:creationId xmlns:a16="http://schemas.microsoft.com/office/drawing/2014/main" id="{474DB344-C232-414A-9BB9-1933BC21E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5861" y="1000126"/>
            <a:ext cx="7992888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39" tIns="40820" rIns="81639" bIns="40820"/>
          <a:lstStyle>
            <a:lvl1pPr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ru-RU" sz="3600" b="1" dirty="0">
                <a:solidFill>
                  <a:srgbClr val="800000"/>
                </a:solidFill>
              </a:rPr>
              <a:t>&lt;</a:t>
            </a:r>
            <a:r>
              <a:rPr lang="en-US" altLang="ru-RU" sz="3600" b="1" dirty="0">
                <a:solidFill>
                  <a:srgbClr val="800000"/>
                </a:solidFill>
              </a:rPr>
              <a:t>f</a:t>
            </a:r>
            <a:r>
              <a:rPr lang="en-GB" altLang="ru-RU" sz="3600" b="1" dirty="0" err="1">
                <a:solidFill>
                  <a:srgbClr val="800000"/>
                </a:solidFill>
              </a:rPr>
              <a:t>ont</a:t>
            </a:r>
            <a:r>
              <a:rPr lang="en-GB" altLang="ru-RU" sz="3600" b="1" dirty="0">
                <a:solidFill>
                  <a:srgbClr val="800000"/>
                </a:solidFill>
              </a:rPr>
              <a:t> face= «Arial» size=3 </a:t>
            </a:r>
            <a:r>
              <a:rPr lang="en-GB" altLang="ru-RU" sz="3600" b="1" dirty="0" err="1">
                <a:solidFill>
                  <a:srgbClr val="800000"/>
                </a:solidFill>
              </a:rPr>
              <a:t>color</a:t>
            </a:r>
            <a:r>
              <a:rPr lang="en-GB" altLang="ru-RU" sz="3600" b="1" dirty="0">
                <a:solidFill>
                  <a:srgbClr val="800000"/>
                </a:solidFill>
              </a:rPr>
              <a:t>= «blue»&gt; </a:t>
            </a:r>
            <a:r>
              <a:rPr lang="en-GB" altLang="ru-RU" sz="3600" b="1" dirty="0" err="1">
                <a:solidFill>
                  <a:srgbClr val="0000FF"/>
                </a:solidFill>
              </a:rPr>
              <a:t>Это</a:t>
            </a:r>
            <a:r>
              <a:rPr lang="en-GB" altLang="ru-RU" sz="3600" b="1" dirty="0">
                <a:solidFill>
                  <a:srgbClr val="0000FF"/>
                </a:solidFill>
              </a:rPr>
              <a:t> </a:t>
            </a:r>
            <a:r>
              <a:rPr lang="en-GB" altLang="ru-RU" sz="3600" b="1" dirty="0" err="1">
                <a:solidFill>
                  <a:srgbClr val="0000FF"/>
                </a:solidFill>
              </a:rPr>
              <a:t>шрифт</a:t>
            </a:r>
            <a:r>
              <a:rPr lang="en-GB" altLang="ru-RU" sz="3600" b="1" dirty="0">
                <a:solidFill>
                  <a:srgbClr val="0000FF"/>
                </a:solidFill>
              </a:rPr>
              <a:t> arial </a:t>
            </a:r>
            <a:r>
              <a:rPr lang="en-GB" altLang="ru-RU" sz="3600" b="1" dirty="0" err="1">
                <a:solidFill>
                  <a:srgbClr val="0000FF"/>
                </a:solidFill>
              </a:rPr>
              <a:t>размером</a:t>
            </a:r>
            <a:r>
              <a:rPr lang="en-GB" altLang="ru-RU" sz="3600" b="1" dirty="0">
                <a:solidFill>
                  <a:srgbClr val="0000FF"/>
                </a:solidFill>
              </a:rPr>
              <a:t> 3, </a:t>
            </a:r>
            <a:r>
              <a:rPr lang="en-GB" altLang="ru-RU" sz="3600" b="1" dirty="0" err="1">
                <a:solidFill>
                  <a:srgbClr val="0000FF"/>
                </a:solidFill>
              </a:rPr>
              <a:t>цвет</a:t>
            </a:r>
            <a:r>
              <a:rPr lang="en-GB" altLang="ru-RU" sz="3600" b="1" dirty="0">
                <a:solidFill>
                  <a:srgbClr val="0000FF"/>
                </a:solidFill>
              </a:rPr>
              <a:t> </a:t>
            </a:r>
            <a:r>
              <a:rPr lang="en-GB" altLang="ru-RU" sz="3600" b="1" dirty="0" err="1">
                <a:solidFill>
                  <a:srgbClr val="0000FF"/>
                </a:solidFill>
              </a:rPr>
              <a:t>синий</a:t>
            </a:r>
            <a:r>
              <a:rPr lang="en-GB" altLang="ru-RU" sz="3600" b="1" dirty="0">
                <a:solidFill>
                  <a:srgbClr val="0000FF"/>
                </a:solidFill>
              </a:rPr>
              <a:t> </a:t>
            </a:r>
            <a:r>
              <a:rPr lang="en-GB" altLang="ru-RU" sz="3600" b="1" dirty="0">
                <a:solidFill>
                  <a:srgbClr val="800000"/>
                </a:solidFill>
              </a:rPr>
              <a:t>&lt;/font&gt;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424362D-4F72-4A13-8963-1985F4DE1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0702" y="3429000"/>
            <a:ext cx="8756650" cy="2952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Цветовое оформление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837983" y="1752600"/>
            <a:ext cx="8280766" cy="1963738"/>
          </a:xfrm>
        </p:spPr>
        <p:txBody>
          <a:bodyPr/>
          <a:lstStyle/>
          <a:p>
            <a:r>
              <a:rPr lang="ru-RU" altLang="ru-RU" sz="2400" dirty="0"/>
              <a:t>Задается одним из самых важных компонентов любого </a:t>
            </a:r>
            <a:r>
              <a:rPr lang="en-US" altLang="ru-RU" sz="2400" dirty="0"/>
              <a:t>HTML</a:t>
            </a:r>
            <a:r>
              <a:rPr lang="ru-RU" altLang="ru-RU" sz="2400" dirty="0"/>
              <a:t> -документа </a:t>
            </a:r>
            <a:r>
              <a:rPr lang="en-US" altLang="ru-RU" sz="2400" b="1" dirty="0"/>
              <a:t>&lt;body&gt;</a:t>
            </a:r>
            <a:r>
              <a:rPr lang="ru-RU" altLang="ru-RU" sz="2400" dirty="0"/>
              <a:t>, в нем располагается содержательная часть, которая выводится браузером на экран монитора пользователя. </a:t>
            </a:r>
            <a:endParaRPr lang="en-US" altLang="ru-RU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B3D2A-701D-4D6B-8794-DBD7E2275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835" y="557213"/>
            <a:ext cx="8034337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b="1" dirty="0">
                <a:effectLst/>
              </a:rPr>
              <a:t>Параметры фона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B949F324-BCF3-455C-BD78-31DF645AF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4278" y="1530925"/>
            <a:ext cx="7791450" cy="4800600"/>
          </a:xfrm>
        </p:spPr>
        <p:txBody>
          <a:bodyPr>
            <a:normAutofit fontScale="77500" lnSpcReduction="20000"/>
          </a:bodyPr>
          <a:lstStyle/>
          <a:p>
            <a:pPr>
              <a:buFont typeface="Wingdings 2" panose="05020102010507070707" pitchFamily="18" charset="2"/>
              <a:buNone/>
              <a:defRPr/>
            </a:pPr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1. Атрибут цвета фона</a:t>
            </a:r>
          </a:p>
          <a:p>
            <a:pPr marL="82550" indent="0">
              <a:buNone/>
              <a:defRPr/>
            </a:pPr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&lt;BODY  </a:t>
            </a:r>
            <a:r>
              <a:rPr lang="en-US" sz="4000" dirty="0" err="1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bgcolor</a:t>
            </a:r>
            <a:r>
              <a:rPr lang="ru-RU" sz="4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 «код цвета»&gt;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  <a:p>
            <a:pPr marL="82550" indent="0">
              <a:buNone/>
              <a:defRPr/>
            </a:pPr>
            <a:endParaRPr lang="ru-RU" sz="4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0"/>
              </a:spcBef>
              <a:buNone/>
              <a:defRPr/>
            </a:pPr>
            <a:r>
              <a:rPr lang="en-US" sz="4000" b="1" kern="0" dirty="0">
                <a:solidFill>
                  <a:schemeClr val="accent6"/>
                </a:solidFill>
                <a:latin typeface="Arial"/>
              </a:rPr>
              <a:t>&lt;body </a:t>
            </a:r>
            <a:r>
              <a:rPr lang="en-US" sz="4000" b="1" kern="0" dirty="0" err="1">
                <a:solidFill>
                  <a:schemeClr val="accent6"/>
                </a:solidFill>
                <a:latin typeface="Arial"/>
              </a:rPr>
              <a:t>bgcolor</a:t>
            </a:r>
            <a:r>
              <a:rPr lang="en-US" sz="4000" b="1" kern="0" dirty="0">
                <a:solidFill>
                  <a:schemeClr val="accent6"/>
                </a:solidFill>
                <a:latin typeface="Arial"/>
              </a:rPr>
              <a:t> = “red”&gt;</a:t>
            </a:r>
          </a:p>
          <a:p>
            <a:pPr marL="342900" indent="-342900">
              <a:lnSpc>
                <a:spcPct val="170000"/>
              </a:lnSpc>
              <a:spcBef>
                <a:spcPct val="0"/>
              </a:spcBef>
              <a:buNone/>
              <a:defRPr/>
            </a:pPr>
            <a:r>
              <a:rPr lang="en-US" sz="4000" b="1" kern="0" dirty="0">
                <a:solidFill>
                  <a:schemeClr val="accent6"/>
                </a:solidFill>
                <a:latin typeface="Arial"/>
              </a:rPr>
              <a:t>&lt;BODY BGCOLOR="white"&gt;</a:t>
            </a:r>
          </a:p>
          <a:p>
            <a:pPr marL="342900" indent="-342900">
              <a:lnSpc>
                <a:spcPct val="170000"/>
              </a:lnSpc>
              <a:spcBef>
                <a:spcPct val="0"/>
              </a:spcBef>
              <a:buNone/>
              <a:defRPr/>
            </a:pPr>
            <a:r>
              <a:rPr lang="en-US" sz="4000" b="1" kern="0" dirty="0">
                <a:solidFill>
                  <a:schemeClr val="accent6"/>
                </a:solidFill>
                <a:latin typeface="Arial"/>
              </a:rPr>
              <a:t>&lt;BODY BGCOLOR="#FFFFFF"&gt;</a:t>
            </a:r>
          </a:p>
          <a:p>
            <a:pPr marL="342900" indent="-342900">
              <a:lnSpc>
                <a:spcPct val="170000"/>
              </a:lnSpc>
              <a:spcBef>
                <a:spcPct val="0"/>
              </a:spcBef>
              <a:buNone/>
              <a:defRPr/>
            </a:pPr>
            <a:r>
              <a:rPr lang="en-US" sz="4000" b="1" kern="0" dirty="0">
                <a:solidFill>
                  <a:schemeClr val="accent6"/>
                </a:solidFill>
                <a:latin typeface="Arial"/>
              </a:rPr>
              <a:t>&lt;BODY BGCOLOR="255,255,255"&gt;</a:t>
            </a:r>
          </a:p>
          <a:p>
            <a:pPr marL="82550" indent="0">
              <a:buNone/>
              <a:defRPr/>
            </a:pPr>
            <a:endParaRPr lang="ru-RU" sz="4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ru-RU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Заголовок 1">
            <a:extLst>
              <a:ext uri="{FF2B5EF4-FFF2-40B4-BE49-F238E27FC236}">
                <a16:creationId xmlns:a16="http://schemas.microsoft.com/office/drawing/2014/main" id="{F3CA3E3C-6AC6-464E-95F9-CACBC128B7A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9237663" cy="1143000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ru-RU" sz="4400" dirty="0">
                <a:latin typeface="Times New Roman" pitchFamily="18" charset="0"/>
                <a:cs typeface="Times New Roman" pitchFamily="18" charset="0"/>
              </a:rPr>
              <a:t>Атрибут вставки фонового рисунка</a:t>
            </a:r>
            <a:endParaRPr lang="ru-RU" altLang="ru-RU" b="1" dirty="0">
              <a:effectLst/>
            </a:endParaRP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D75DA1F3-6EB7-485B-B05A-8A7AC35A9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884" y="1447800"/>
            <a:ext cx="9114978" cy="4800600"/>
          </a:xfrm>
        </p:spPr>
        <p:txBody>
          <a:bodyPr/>
          <a:lstStyle/>
          <a:p>
            <a:pPr>
              <a:buFont typeface="Wingdings 2" panose="05020102010507070707" pitchFamily="18" charset="2"/>
              <a:buNone/>
              <a:defRPr/>
            </a:pPr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&lt;BODY </a:t>
            </a:r>
            <a:r>
              <a:rPr lang="en-US" sz="4000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background</a:t>
            </a:r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“ URL</a:t>
            </a:r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”&gt;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0"/>
              </a:spcBef>
              <a:buNone/>
              <a:defRPr/>
            </a:pPr>
            <a:endParaRPr lang="en-US" sz="4000" b="1" kern="0" dirty="0">
              <a:solidFill>
                <a:srgbClr val="0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0"/>
              </a:spcBef>
              <a:buNone/>
              <a:defRPr/>
            </a:pPr>
            <a:r>
              <a:rPr lang="en-US" sz="4000" b="1" kern="0" dirty="0">
                <a:solidFill>
                  <a:schemeClr val="accent6"/>
                </a:solidFill>
                <a:latin typeface="Arial"/>
              </a:rPr>
              <a:t>&lt;body </a:t>
            </a:r>
            <a:r>
              <a:rPr lang="ru-RU" sz="4000" b="1" kern="0" dirty="0">
                <a:solidFill>
                  <a:schemeClr val="accent6"/>
                </a:solidFill>
                <a:latin typeface="Arial"/>
              </a:rPr>
              <a:t> </a:t>
            </a:r>
            <a:r>
              <a:rPr lang="en-US" sz="4000" b="1" kern="0" dirty="0">
                <a:solidFill>
                  <a:schemeClr val="accent6"/>
                </a:solidFill>
                <a:latin typeface="Arial"/>
              </a:rPr>
              <a:t>background = “dog.gif”&gt;</a:t>
            </a:r>
          </a:p>
          <a:p>
            <a:pPr marL="82550" indent="0">
              <a:buNone/>
              <a:defRPr/>
            </a:pPr>
            <a:endParaRPr lang="ru-RU" sz="4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ru-RU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Заголовок 1">
            <a:extLst>
              <a:ext uri="{FF2B5EF4-FFF2-40B4-BE49-F238E27FC236}">
                <a16:creationId xmlns:a16="http://schemas.microsoft.com/office/drawing/2014/main" id="{0B523800-B606-4CD7-98E8-A775D242B94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93976" y="274638"/>
            <a:ext cx="7862887" cy="1143000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ru-RU" sz="4400" dirty="0">
                <a:latin typeface="Times New Roman" pitchFamily="18" charset="0"/>
                <a:cs typeface="Times New Roman" pitchFamily="18" charset="0"/>
              </a:rPr>
              <a:t>Атрибут цвета текста</a:t>
            </a:r>
            <a:endParaRPr lang="ru-RU" altLang="ru-RU" b="1" dirty="0">
              <a:effectLst/>
            </a:endParaRP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D14561AD-288E-4687-9505-8C85802BF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47800"/>
            <a:ext cx="9237662" cy="4800600"/>
          </a:xfrm>
        </p:spPr>
        <p:txBody>
          <a:bodyPr>
            <a:normAutofit lnSpcReduction="10000"/>
          </a:bodyPr>
          <a:lstStyle/>
          <a:p>
            <a:pPr>
              <a:buFont typeface="Wingdings 2" panose="05020102010507070707" pitchFamily="18" charset="2"/>
              <a:buNone/>
              <a:defRPr/>
            </a:pPr>
            <a:endParaRPr lang="ru-RU" sz="4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&lt;BODY  </a:t>
            </a:r>
            <a:r>
              <a:rPr lang="en-US" sz="4000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text</a:t>
            </a:r>
            <a:r>
              <a:rPr lang="ru-RU" sz="4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ru-RU" sz="4000" dirty="0">
                <a:latin typeface="Times New Roman" pitchFamily="18" charset="0"/>
                <a:cs typeface="Times New Roman" pitchFamily="18" charset="0"/>
              </a:rPr>
              <a:t> «код цвета»&gt;</a:t>
            </a:r>
          </a:p>
          <a:p>
            <a:pPr>
              <a:buFont typeface="Wingdings 2" panose="05020102010507070707" pitchFamily="18" charset="2"/>
              <a:buNone/>
              <a:defRPr/>
            </a:pPr>
            <a:endParaRPr lang="ru-RU" sz="4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0"/>
              </a:spcBef>
              <a:buNone/>
              <a:defRPr/>
            </a:pPr>
            <a:r>
              <a:rPr lang="en-US" sz="3600" b="1" kern="0" dirty="0">
                <a:solidFill>
                  <a:schemeClr val="accent6"/>
                </a:solidFill>
                <a:latin typeface="Arial"/>
              </a:rPr>
              <a:t>&lt;body </a:t>
            </a:r>
            <a:r>
              <a:rPr lang="en-US" sz="3600" b="1" kern="0" dirty="0" err="1">
                <a:solidFill>
                  <a:schemeClr val="accent6"/>
                </a:solidFill>
                <a:latin typeface="Arial"/>
              </a:rPr>
              <a:t>bgcolor</a:t>
            </a:r>
            <a:r>
              <a:rPr lang="en-US" sz="3600" b="1" kern="0" dirty="0">
                <a:solidFill>
                  <a:schemeClr val="accent6"/>
                </a:solidFill>
                <a:latin typeface="Arial"/>
              </a:rPr>
              <a:t> = “red”</a:t>
            </a:r>
            <a:r>
              <a:rPr lang="ru-RU" sz="3600" b="1" kern="0" dirty="0">
                <a:solidFill>
                  <a:schemeClr val="accent6"/>
                </a:solidFill>
                <a:latin typeface="Arial"/>
              </a:rPr>
              <a:t> </a:t>
            </a:r>
            <a:r>
              <a:rPr lang="en-US" sz="3600" b="1" kern="0" dirty="0">
                <a:solidFill>
                  <a:schemeClr val="accent6"/>
                </a:solidFill>
                <a:latin typeface="Arial"/>
              </a:rPr>
              <a:t>text=“blue”&gt;</a:t>
            </a:r>
            <a:endParaRPr lang="ru-RU" sz="3600" b="1" kern="0" dirty="0">
              <a:solidFill>
                <a:schemeClr val="accent6"/>
              </a:solidFill>
              <a:latin typeface="Arial"/>
            </a:endParaRPr>
          </a:p>
          <a:p>
            <a:pPr>
              <a:buFont typeface="Wingdings 2" panose="05020102010507070707" pitchFamily="18" charset="2"/>
              <a:buNone/>
              <a:defRPr/>
            </a:pPr>
            <a:endParaRPr lang="en-US" sz="4000" dirty="0">
              <a:latin typeface="Times New Roman" pitchFamily="18" charset="0"/>
              <a:cs typeface="Times New Roman" pitchFamily="18" charset="0"/>
            </a:endParaRPr>
          </a:p>
          <a:p>
            <a:pPr marL="82550" indent="0">
              <a:buNone/>
              <a:defRPr/>
            </a:pPr>
            <a:endParaRPr lang="ru-RU" sz="4000" dirty="0">
              <a:latin typeface="Times New Roman" pitchFamily="18" charset="0"/>
              <a:cs typeface="Times New Roman" pitchFamily="18" charset="0"/>
            </a:endParaRPr>
          </a:p>
          <a:p>
            <a:pPr marL="82550" indent="0">
              <a:buNone/>
              <a:defRPr/>
            </a:pPr>
            <a:endParaRPr lang="ru-RU" sz="4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ru-RU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устроен сайт?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715E7B1-1191-4E87-A082-83161AEA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182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295C62-C99C-466B-8722-D96A980CD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4338" y="360363"/>
            <a:ext cx="7407275" cy="1471612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8307" name="Подзаголовок 2">
            <a:extLst>
              <a:ext uri="{FF2B5EF4-FFF2-40B4-BE49-F238E27FC236}">
                <a16:creationId xmlns:a16="http://schemas.microsoft.com/office/drawing/2014/main" id="{F1774519-E5BB-4942-945E-D0AC866A5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3892" y="3573016"/>
            <a:ext cx="7407275" cy="1752600"/>
          </a:xfrm>
        </p:spPr>
        <p:txBody>
          <a:bodyPr/>
          <a:lstStyle/>
          <a:p>
            <a:pPr marL="26988"/>
            <a:r>
              <a:rPr lang="ru-RU" altLang="ru-RU" sz="5400" b="1" dirty="0">
                <a:solidFill>
                  <a:srgbClr val="C00000"/>
                </a:solidFill>
              </a:rPr>
              <a:t>Вставка изображений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F0FBD9-4824-4CC0-AF40-AD71423A9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01" y="0"/>
            <a:ext cx="7858125" cy="1143000"/>
          </a:xfrm>
        </p:spPr>
        <p:txBody>
          <a:bodyPr>
            <a:noAutofit/>
          </a:bodyPr>
          <a:lstStyle/>
          <a:p>
            <a:pPr>
              <a:defRPr/>
            </a:pPr>
            <a:endParaRPr lang="ru-RU" sz="4000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E5DF75-24A1-40A9-B467-826825CF1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893" y="812800"/>
            <a:ext cx="9001696" cy="4800600"/>
          </a:xfrm>
        </p:spPr>
        <p:txBody>
          <a:bodyPr>
            <a:normAutofit/>
          </a:bodyPr>
          <a:lstStyle/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endParaRPr lang="en-US" dirty="0"/>
          </a:p>
          <a:p>
            <a:pPr marL="0" indent="0">
              <a:buClr>
                <a:schemeClr val="accent3"/>
              </a:buClr>
              <a:buNone/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&lt;IMG 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имя файла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0" indent="0">
              <a:buClr>
                <a:schemeClr val="accent3"/>
              </a:buClr>
              <a:buNone/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&lt;IMG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полное имя файла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ru-RU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3"/>
              </a:buClr>
              <a:buNone/>
              <a:defRPr/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&lt;IMG  </a:t>
            </a:r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=“URL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адрес файла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ru-RU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3"/>
              </a:buClr>
              <a:buNone/>
              <a:defRPr/>
            </a:pPr>
            <a:endParaRPr lang="ru-RU" sz="2800" dirty="0">
              <a:solidFill>
                <a:srgbClr val="C00000"/>
              </a:solidFill>
            </a:endParaRPr>
          </a:p>
        </p:txBody>
      </p:sp>
      <p:pic>
        <p:nvPicPr>
          <p:cNvPr id="101380" name="Picture 42">
            <a:extLst>
              <a:ext uri="{FF2B5EF4-FFF2-40B4-BE49-F238E27FC236}">
                <a16:creationId xmlns:a16="http://schemas.microsoft.com/office/drawing/2014/main" id="{80AA6E23-CAC8-4CC3-AAA5-7E0972CFE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0" y="4221164"/>
            <a:ext cx="1733550" cy="139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1" name="Picture 5" descr="C:\Users\Вероника\Desktop\Картинки\komp42.gif">
            <a:extLst>
              <a:ext uri="{FF2B5EF4-FFF2-40B4-BE49-F238E27FC236}">
                <a16:creationId xmlns:a16="http://schemas.microsoft.com/office/drawing/2014/main" id="{EA785F53-4AA7-46B5-8F60-EB7FA49353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1" y="4224338"/>
            <a:ext cx="1125537" cy="138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BE875-D448-4BD6-B5CA-7D0BAE74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01" y="0"/>
            <a:ext cx="7858125" cy="1143000"/>
          </a:xfrm>
        </p:spPr>
        <p:txBody>
          <a:bodyPr>
            <a:noAutofit/>
          </a:bodyPr>
          <a:lstStyle/>
          <a:p>
            <a:pPr>
              <a:defRPr/>
            </a:pPr>
            <a:endParaRPr lang="ru-RU" sz="4000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F64B9F-16D4-4B4F-9F0C-79E37AC39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1" y="812800"/>
            <a:ext cx="9339262" cy="4800600"/>
          </a:xfrm>
        </p:spPr>
        <p:txBody>
          <a:bodyPr>
            <a:normAutofit/>
          </a:bodyPr>
          <a:lstStyle/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endParaRPr lang="en-US" dirty="0"/>
          </a:p>
          <a:p>
            <a:pPr marL="0" indent="0">
              <a:buClr>
                <a:schemeClr val="accent3"/>
              </a:buClr>
              <a:buNone/>
              <a:defRPr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&lt;IMG  SRC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=“computer.gif”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0" indent="0">
              <a:buClr>
                <a:schemeClr val="accent3"/>
              </a:buClr>
              <a:buNone/>
              <a:defRPr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&lt;IMG SRC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=“C: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computer.gif”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ru-RU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3"/>
              </a:buClr>
              <a:buNone/>
              <a:defRPr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&lt;IMG  SRC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=“http://www.server.ru/computer.gif”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ru-RU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3"/>
              </a:buClr>
              <a:buNone/>
              <a:defRPr/>
            </a:pPr>
            <a:endParaRPr lang="ru-RU" sz="2800" dirty="0">
              <a:solidFill>
                <a:srgbClr val="C00000"/>
              </a:solidFill>
            </a:endParaRPr>
          </a:p>
        </p:txBody>
      </p:sp>
      <p:pic>
        <p:nvPicPr>
          <p:cNvPr id="102404" name="Picture 42">
            <a:extLst>
              <a:ext uri="{FF2B5EF4-FFF2-40B4-BE49-F238E27FC236}">
                <a16:creationId xmlns:a16="http://schemas.microsoft.com/office/drawing/2014/main" id="{3B35B0B5-781D-499B-B79B-E3561FE1F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87" y="4437064"/>
            <a:ext cx="1733550" cy="139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5" name="Picture 5" descr="C:\Users\Вероника\Desktop\Картинки\komp42.gif">
            <a:extLst>
              <a:ext uri="{FF2B5EF4-FFF2-40B4-BE49-F238E27FC236}">
                <a16:creationId xmlns:a16="http://schemas.microsoft.com/office/drawing/2014/main" id="{05E2F396-E149-49D0-9E6F-64601D1D049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1" y="4652963"/>
            <a:ext cx="1125537" cy="138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6" name="Прямоугольник 5">
            <a:extLst>
              <a:ext uri="{FF2B5EF4-FFF2-40B4-BE49-F238E27FC236}">
                <a16:creationId xmlns:a16="http://schemas.microsoft.com/office/drawing/2014/main" id="{A4DCD017-2E0E-411E-AA2A-53105336E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2" y="3533776"/>
            <a:ext cx="9429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400" b="1" dirty="0">
                <a:solidFill>
                  <a:srgbClr val="000000"/>
                </a:solidFill>
                <a:latin typeface="Cambria" panose="02040503050406030204" pitchFamily="18" charset="0"/>
              </a:rPr>
              <a:t>поддерживаются форматы файлов GIF, JPG, JPEG, PNG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6CAF1C52-252D-4923-8C2A-D321728A48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441" y="277814"/>
            <a:ext cx="4555019" cy="1139825"/>
          </a:xfrm>
        </p:spPr>
        <p:txBody>
          <a:bodyPr/>
          <a:lstStyle/>
          <a:p>
            <a:pPr algn="ctr" eaLnBrk="1" hangingPunct="1"/>
            <a:r>
              <a:rPr lang="ru-RU" altLang="ru-RU" b="1" dirty="0">
                <a:solidFill>
                  <a:srgbClr val="C00000"/>
                </a:solidFill>
              </a:rPr>
              <a:t>Изображения</a:t>
            </a:r>
          </a:p>
        </p:txBody>
      </p:sp>
      <p:sp>
        <p:nvSpPr>
          <p:cNvPr id="103427" name="Rectangle 4">
            <a:extLst>
              <a:ext uri="{FF2B5EF4-FFF2-40B4-BE49-F238E27FC236}">
                <a16:creationId xmlns:a16="http://schemas.microsoft.com/office/drawing/2014/main" id="{F8474365-56D6-4020-B743-6EEB8997516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164460" y="1494700"/>
            <a:ext cx="4038600" cy="536626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ru-RU" altLang="ru-RU" sz="1500" dirty="0"/>
              <a:t>&lt;</a:t>
            </a:r>
            <a:r>
              <a:rPr lang="ru-RU" altLang="ru-RU" sz="1500" dirty="0" err="1"/>
              <a:t>Html</a:t>
            </a:r>
            <a:r>
              <a:rPr lang="ru-RU" altLang="ru-RU" sz="1500" dirty="0"/>
              <a:t>&gt; 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ru-RU" altLang="ru-RU" sz="1500" dirty="0"/>
              <a:t>   &lt;</a:t>
            </a:r>
            <a:r>
              <a:rPr lang="ru-RU" altLang="ru-RU" sz="1500" dirty="0" err="1"/>
              <a:t>Head</a:t>
            </a:r>
            <a:r>
              <a:rPr lang="ru-RU" altLang="ru-RU" sz="1500" dirty="0"/>
              <a:t>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ru-RU" altLang="ru-RU" sz="1500" dirty="0"/>
              <a:t>      &lt;</a:t>
            </a:r>
            <a:r>
              <a:rPr lang="ru-RU" altLang="ru-RU" sz="1500" dirty="0" err="1"/>
              <a:t>Title</a:t>
            </a:r>
            <a:r>
              <a:rPr lang="ru-RU" altLang="ru-RU" sz="1500" dirty="0"/>
              <a:t>&gt; Компьютер &lt;/</a:t>
            </a:r>
            <a:r>
              <a:rPr lang="ru-RU" altLang="ru-RU" sz="1500" dirty="0" err="1"/>
              <a:t>title</a:t>
            </a:r>
            <a:r>
              <a:rPr lang="ru-RU" altLang="ru-RU" sz="1500" dirty="0"/>
              <a:t>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ru-RU" altLang="ru-RU" sz="1500" dirty="0"/>
              <a:t>   &lt;/</a:t>
            </a:r>
            <a:r>
              <a:rPr lang="ru-RU" altLang="ru-RU" sz="1500" dirty="0" err="1"/>
              <a:t>head</a:t>
            </a:r>
            <a:r>
              <a:rPr lang="ru-RU" altLang="ru-RU" sz="1500" dirty="0"/>
              <a:t>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ru-RU" altLang="ru-RU" sz="1500" dirty="0"/>
              <a:t>   &lt;</a:t>
            </a:r>
            <a:r>
              <a:rPr lang="ru-RU" altLang="ru-RU" sz="1500" dirty="0" err="1"/>
              <a:t>body</a:t>
            </a:r>
            <a:r>
              <a:rPr lang="ru-RU" altLang="ru-RU" sz="1500" dirty="0"/>
              <a:t>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ru-RU" altLang="ru-RU" sz="1500" dirty="0"/>
              <a:t>&lt;FONT COLOR="</a:t>
            </a:r>
            <a:r>
              <a:rPr lang="ru-RU" altLang="ru-RU" sz="1500" dirty="0" err="1"/>
              <a:t>blue</a:t>
            </a:r>
            <a:r>
              <a:rPr lang="ru-RU" altLang="ru-RU" sz="1500" dirty="0"/>
              <a:t>"&gt;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ru-RU" altLang="ru-RU" sz="1500" dirty="0"/>
              <a:t>&lt;H1 ALIGN="</a:t>
            </a:r>
            <a:r>
              <a:rPr lang="ru-RU" altLang="ru-RU" sz="1500" dirty="0" err="1"/>
              <a:t>center</a:t>
            </a:r>
            <a:r>
              <a:rPr lang="ru-RU" altLang="ru-RU" sz="1500" dirty="0"/>
              <a:t>"&gt; Все о компьютере &lt;/H1&gt;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ru-RU" altLang="ru-RU" sz="1500" dirty="0"/>
              <a:t>&lt;/FONT&gt;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ru-RU" altLang="ru-RU" sz="1500" dirty="0"/>
              <a:t>&lt;HR&gt;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ru-RU" altLang="ru-RU" sz="1500" b="1" dirty="0">
                <a:solidFill>
                  <a:srgbClr val="993300"/>
                </a:solidFill>
              </a:rPr>
              <a:t>&lt;IMG SRC="comp.jpg" 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ru-RU" altLang="ru-RU" sz="1500" dirty="0"/>
              <a:t>&lt;P ALIGN="</a:t>
            </a:r>
            <a:r>
              <a:rPr lang="ru-RU" altLang="ru-RU" sz="1500" dirty="0" err="1"/>
              <a:t>left</a:t>
            </a:r>
            <a:r>
              <a:rPr lang="ru-RU" altLang="ru-RU" sz="1500" dirty="0"/>
              <a:t>"&gt; На этом сайте вы сможете получить различную информацию о компьютере, его программном обеспечении и ценах на компьютерные комплектующие. &lt;/p&gt;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ru-RU" altLang="ru-RU" sz="1500" dirty="0"/>
              <a:t>&lt;p ALIGN="</a:t>
            </a:r>
            <a:r>
              <a:rPr lang="ru-RU" altLang="ru-RU" sz="1500" dirty="0" err="1"/>
              <a:t>right</a:t>
            </a:r>
            <a:r>
              <a:rPr lang="ru-RU" altLang="ru-RU" sz="1500" dirty="0"/>
              <a:t>"&gt; Терминологический словарь познакомит вас с компьютерным терминами, а также вы сможете заполнить анкету. &lt;/p&gt;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ru-RU" altLang="ru-RU" sz="1500" dirty="0"/>
              <a:t>   &lt;/</a:t>
            </a:r>
            <a:r>
              <a:rPr lang="ru-RU" altLang="ru-RU" sz="1500" dirty="0" err="1"/>
              <a:t>body</a:t>
            </a:r>
            <a:r>
              <a:rPr lang="ru-RU" altLang="ru-RU" sz="1500" dirty="0"/>
              <a:t>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ru-RU" altLang="ru-RU" sz="1500" dirty="0"/>
              <a:t>&lt;/</a:t>
            </a:r>
            <a:r>
              <a:rPr lang="ru-RU" altLang="ru-RU" sz="1500" dirty="0" err="1"/>
              <a:t>html</a:t>
            </a:r>
            <a:r>
              <a:rPr lang="ru-RU" altLang="ru-RU" sz="1500" dirty="0"/>
              <a:t>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ru-RU" altLang="ru-RU" sz="1000" dirty="0"/>
          </a:p>
        </p:txBody>
      </p:sp>
      <p:pic>
        <p:nvPicPr>
          <p:cNvPr id="103428" name="Picture 5">
            <a:extLst>
              <a:ext uri="{FF2B5EF4-FFF2-40B4-BE49-F238E27FC236}">
                <a16:creationId xmlns:a16="http://schemas.microsoft.com/office/drawing/2014/main" id="{1BBC58D5-E402-4BC2-9AE2-B62B510C8EE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3772" y="1494700"/>
            <a:ext cx="4495800" cy="5140325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6F6D89-F387-4CCD-9835-227B1DE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584200"/>
            <a:ext cx="8353425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b="1" dirty="0">
                <a:solidFill>
                  <a:srgbClr val="C00000"/>
                </a:solidFill>
                <a:effectLst/>
              </a:rPr>
              <a:t>Текстовое пояснение к изображению</a:t>
            </a:r>
          </a:p>
        </p:txBody>
      </p:sp>
      <p:sp>
        <p:nvSpPr>
          <p:cNvPr id="104451" name="Объект 2">
            <a:extLst>
              <a:ext uri="{FF2B5EF4-FFF2-40B4-BE49-F238E27FC236}">
                <a16:creationId xmlns:a16="http://schemas.microsoft.com/office/drawing/2014/main" id="{408DC851-2FD0-449E-93EE-FD8BCB296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615400"/>
            <a:ext cx="8353425" cy="2520950"/>
          </a:xfrm>
        </p:spPr>
        <p:txBody>
          <a:bodyPr>
            <a:normAutofit lnSpcReduction="10000"/>
          </a:bodyPr>
          <a:lstStyle/>
          <a:p>
            <a:r>
              <a:rPr lang="en-US" altLang="ru-RU" sz="4000" b="1" dirty="0">
                <a:solidFill>
                  <a:srgbClr val="002060"/>
                </a:solidFill>
              </a:rPr>
              <a:t>ALT</a:t>
            </a:r>
            <a:r>
              <a:rPr lang="ru-RU" altLang="ru-RU" sz="4000" b="1" dirty="0">
                <a:solidFill>
                  <a:srgbClr val="002060"/>
                </a:solidFill>
              </a:rPr>
              <a:t> = «Поясняющий текст»</a:t>
            </a:r>
          </a:p>
          <a:p>
            <a:endParaRPr lang="ru-RU" altLang="ru-RU" sz="4000" b="1" dirty="0">
              <a:solidFill>
                <a:srgbClr val="002060"/>
              </a:solidFill>
            </a:endParaRPr>
          </a:p>
          <a:p>
            <a:r>
              <a:rPr lang="en-US" altLang="ru-RU" sz="4000" dirty="0"/>
              <a:t>&lt;</a:t>
            </a:r>
            <a:r>
              <a:rPr lang="en-US" altLang="ru-RU" sz="4000" dirty="0" err="1"/>
              <a:t>img</a:t>
            </a:r>
            <a:r>
              <a:rPr lang="en-US" altLang="ru-RU" sz="4000" dirty="0"/>
              <a:t> </a:t>
            </a:r>
            <a:r>
              <a:rPr lang="ru-RU" altLang="ru-RU" sz="4000" dirty="0"/>
              <a:t>   </a:t>
            </a:r>
            <a:r>
              <a:rPr lang="en-US" altLang="ru-RU" sz="4000" dirty="0" err="1"/>
              <a:t>src</a:t>
            </a:r>
            <a:r>
              <a:rPr lang="en-US" altLang="ru-RU" sz="4000" dirty="0"/>
              <a:t>="pr1.png" </a:t>
            </a:r>
            <a:r>
              <a:rPr lang="ru-RU" altLang="ru-RU" sz="4000" dirty="0"/>
              <a:t>   </a:t>
            </a:r>
            <a:r>
              <a:rPr lang="en-US" altLang="ru-RU" sz="4000" b="1" dirty="0">
                <a:solidFill>
                  <a:srgbClr val="C00000"/>
                </a:solidFill>
              </a:rPr>
              <a:t>alt="</a:t>
            </a:r>
            <a:r>
              <a:rPr lang="ru-RU" altLang="ru-RU" sz="4000" b="1" dirty="0">
                <a:solidFill>
                  <a:srgbClr val="C00000"/>
                </a:solidFill>
              </a:rPr>
              <a:t>моя фотография"</a:t>
            </a:r>
            <a:r>
              <a:rPr lang="ru-RU" altLang="ru-RU" sz="4000" dirty="0"/>
              <a:t>&gt;</a:t>
            </a:r>
            <a:endParaRPr lang="ru-RU" altLang="ru-RU" sz="40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Объект 2">
            <a:extLst>
              <a:ext uri="{FF2B5EF4-FFF2-40B4-BE49-F238E27FC236}">
                <a16:creationId xmlns:a16="http://schemas.microsoft.com/office/drawing/2014/main" id="{B23B7C92-6D7C-4821-8DCF-D72E4F7DC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836" y="1844824"/>
            <a:ext cx="8424862" cy="4800600"/>
          </a:xfrm>
        </p:spPr>
        <p:txBody>
          <a:bodyPr/>
          <a:lstStyle/>
          <a:p>
            <a:r>
              <a:rPr lang="en-US" altLang="ru-RU" b="1" dirty="0"/>
              <a:t>&lt;</a:t>
            </a:r>
            <a:r>
              <a:rPr lang="en-US" altLang="ru-RU" b="1" dirty="0" err="1"/>
              <a:t>img</a:t>
            </a:r>
            <a:r>
              <a:rPr lang="en-US" altLang="ru-RU" b="1" dirty="0"/>
              <a:t> </a:t>
            </a:r>
            <a:r>
              <a:rPr lang="ru-RU" altLang="ru-RU" b="1" dirty="0"/>
              <a:t>  </a:t>
            </a:r>
            <a:r>
              <a:rPr lang="en-US" altLang="ru-RU" b="1" dirty="0" err="1"/>
              <a:t>src</a:t>
            </a:r>
            <a:r>
              <a:rPr lang="en-US" altLang="ru-RU" b="1" dirty="0"/>
              <a:t>="pr1.png”</a:t>
            </a:r>
            <a:r>
              <a:rPr lang="ru-RU" altLang="ru-RU" b="1" dirty="0"/>
              <a:t>  </a:t>
            </a:r>
            <a:r>
              <a:rPr lang="en-US" altLang="ru-RU" b="1" dirty="0"/>
              <a:t> </a:t>
            </a:r>
            <a:r>
              <a:rPr lang="en-US" altLang="ru-RU" b="1" dirty="0">
                <a:solidFill>
                  <a:srgbClr val="C00000"/>
                </a:solidFill>
              </a:rPr>
              <a:t>align="left"</a:t>
            </a:r>
            <a:r>
              <a:rPr lang="ru-RU" altLang="ru-RU" b="1" dirty="0"/>
              <a:t>  </a:t>
            </a:r>
            <a:r>
              <a:rPr lang="en-US" altLang="ru-RU" b="1" dirty="0"/>
              <a:t>&gt; - </a:t>
            </a:r>
            <a:r>
              <a:rPr lang="ru-RU" altLang="ru-RU" b="1" dirty="0"/>
              <a:t>выравнивание;</a:t>
            </a:r>
          </a:p>
          <a:p>
            <a:r>
              <a:rPr lang="en-US" altLang="ru-RU" b="1" dirty="0"/>
              <a:t>&lt;</a:t>
            </a:r>
            <a:r>
              <a:rPr lang="en-US" altLang="ru-RU" b="1" dirty="0" err="1"/>
              <a:t>img</a:t>
            </a:r>
            <a:r>
              <a:rPr lang="en-US" altLang="ru-RU" b="1" dirty="0"/>
              <a:t> </a:t>
            </a:r>
            <a:r>
              <a:rPr lang="ru-RU" altLang="ru-RU" b="1" dirty="0"/>
              <a:t>  </a:t>
            </a:r>
            <a:r>
              <a:rPr lang="en-US" altLang="ru-RU" b="1" dirty="0" err="1"/>
              <a:t>src</a:t>
            </a:r>
            <a:r>
              <a:rPr lang="en-US" altLang="ru-RU" b="1" dirty="0"/>
              <a:t>="pr1.png" </a:t>
            </a:r>
            <a:r>
              <a:rPr lang="ru-RU" altLang="ru-RU" b="1" dirty="0"/>
              <a:t>  </a:t>
            </a:r>
            <a:r>
              <a:rPr lang="en-US" altLang="ru-RU" b="1" dirty="0" err="1">
                <a:solidFill>
                  <a:srgbClr val="C00000"/>
                </a:solidFill>
              </a:rPr>
              <a:t>Vspace</a:t>
            </a:r>
            <a:r>
              <a:rPr lang="en-US" altLang="ru-RU" b="1" dirty="0">
                <a:solidFill>
                  <a:srgbClr val="C00000"/>
                </a:solidFill>
              </a:rPr>
              <a:t>="10"</a:t>
            </a:r>
            <a:r>
              <a:rPr lang="ru-RU" altLang="ru-RU" b="1" dirty="0">
                <a:solidFill>
                  <a:srgbClr val="C00000"/>
                </a:solidFill>
              </a:rPr>
              <a:t> </a:t>
            </a:r>
            <a:r>
              <a:rPr lang="en-US" altLang="ru-RU" b="1" dirty="0"/>
              <a:t>&gt;</a:t>
            </a:r>
            <a:r>
              <a:rPr lang="ru-RU" altLang="ru-RU" b="1" dirty="0"/>
              <a:t> - задает расстояние между текстом и рисунком по вертикали;</a:t>
            </a:r>
            <a:endParaRPr lang="en-US" altLang="ru-RU" b="1" dirty="0"/>
          </a:p>
          <a:p>
            <a:r>
              <a:rPr lang="en-US" altLang="ru-RU" b="1" dirty="0"/>
              <a:t>&lt;</a:t>
            </a:r>
            <a:r>
              <a:rPr lang="en-US" altLang="ru-RU" b="1" dirty="0" err="1"/>
              <a:t>img</a:t>
            </a:r>
            <a:r>
              <a:rPr lang="en-US" altLang="ru-RU" b="1" dirty="0"/>
              <a:t> </a:t>
            </a:r>
            <a:r>
              <a:rPr lang="ru-RU" altLang="ru-RU" b="1" dirty="0"/>
              <a:t>  </a:t>
            </a:r>
            <a:r>
              <a:rPr lang="en-US" altLang="ru-RU" b="1" dirty="0" err="1"/>
              <a:t>src</a:t>
            </a:r>
            <a:r>
              <a:rPr lang="en-US" altLang="ru-RU" b="1" dirty="0"/>
              <a:t>="pr1.png" </a:t>
            </a:r>
            <a:r>
              <a:rPr lang="ru-RU" altLang="ru-RU" b="1" dirty="0"/>
              <a:t>  </a:t>
            </a:r>
            <a:r>
              <a:rPr lang="en-US" altLang="ru-RU" b="1" dirty="0" err="1">
                <a:solidFill>
                  <a:srgbClr val="C00000"/>
                </a:solidFill>
              </a:rPr>
              <a:t>Hspace</a:t>
            </a:r>
            <a:r>
              <a:rPr lang="en-US" altLang="ru-RU" b="1" dirty="0">
                <a:solidFill>
                  <a:srgbClr val="C00000"/>
                </a:solidFill>
              </a:rPr>
              <a:t>="30"</a:t>
            </a:r>
            <a:r>
              <a:rPr lang="ru-RU" altLang="ru-RU" b="1" dirty="0">
                <a:solidFill>
                  <a:srgbClr val="C00000"/>
                </a:solidFill>
              </a:rPr>
              <a:t>  </a:t>
            </a:r>
            <a:r>
              <a:rPr lang="en-US" altLang="ru-RU" b="1" dirty="0"/>
              <a:t>&gt;</a:t>
            </a:r>
            <a:r>
              <a:rPr lang="ru-RU" altLang="ru-RU" b="1" dirty="0"/>
              <a:t>- задает расстояние между текстом и рисунком по горизонтали;</a:t>
            </a:r>
            <a:endParaRPr lang="en-US" altLang="ru-RU" b="1" dirty="0"/>
          </a:p>
          <a:p>
            <a:r>
              <a:rPr lang="en-US" altLang="ru-RU" b="1" dirty="0"/>
              <a:t>&lt;</a:t>
            </a:r>
            <a:r>
              <a:rPr lang="en-US" altLang="ru-RU" b="1" dirty="0" err="1"/>
              <a:t>img</a:t>
            </a:r>
            <a:r>
              <a:rPr lang="en-US" altLang="ru-RU" b="1" dirty="0"/>
              <a:t>   </a:t>
            </a:r>
            <a:r>
              <a:rPr lang="en-US" altLang="ru-RU" b="1" dirty="0" err="1"/>
              <a:t>src</a:t>
            </a:r>
            <a:r>
              <a:rPr lang="en-US" altLang="ru-RU" b="1" dirty="0"/>
              <a:t>="pr1.png"   </a:t>
            </a:r>
            <a:r>
              <a:rPr lang="en-US" altLang="ru-RU" b="1" dirty="0">
                <a:solidFill>
                  <a:srgbClr val="C00000"/>
                </a:solidFill>
              </a:rPr>
              <a:t>border="5“ </a:t>
            </a:r>
            <a:r>
              <a:rPr lang="en-US" altLang="ru-RU" b="1" dirty="0"/>
              <a:t>&gt; - </a:t>
            </a:r>
            <a:r>
              <a:rPr lang="ru-RU" altLang="ru-RU" b="1" dirty="0"/>
              <a:t>рамка вокруг самой картинки (в пикселях)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C169C-B566-40FD-85AF-8BCFBCAFB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7523" name="Объект 2">
            <a:extLst>
              <a:ext uri="{FF2B5EF4-FFF2-40B4-BE49-F238E27FC236}">
                <a16:creationId xmlns:a16="http://schemas.microsoft.com/office/drawing/2014/main" id="{A82A6E93-8927-462D-996D-DFCDA7844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766" y="1720284"/>
            <a:ext cx="8323262" cy="4800600"/>
          </a:xfrm>
        </p:spPr>
        <p:txBody>
          <a:bodyPr/>
          <a:lstStyle/>
          <a:p>
            <a:r>
              <a:rPr lang="en-US" altLang="ru-RU" b="1" dirty="0"/>
              <a:t>&lt;</a:t>
            </a:r>
            <a:r>
              <a:rPr lang="en-US" altLang="ru-RU" b="1" dirty="0" err="1"/>
              <a:t>img</a:t>
            </a:r>
            <a:r>
              <a:rPr lang="en-US" altLang="ru-RU" b="1" dirty="0"/>
              <a:t> </a:t>
            </a:r>
            <a:r>
              <a:rPr lang="ru-RU" altLang="ru-RU" b="1" dirty="0"/>
              <a:t>  </a:t>
            </a:r>
            <a:r>
              <a:rPr lang="en-US" altLang="ru-RU" b="1" dirty="0" err="1"/>
              <a:t>src</a:t>
            </a:r>
            <a:r>
              <a:rPr lang="en-US" altLang="ru-RU" b="1" dirty="0"/>
              <a:t>="primtocodephoto.gif"</a:t>
            </a:r>
            <a:r>
              <a:rPr lang="ru-RU" altLang="ru-RU" b="1" dirty="0"/>
              <a:t> </a:t>
            </a:r>
            <a:r>
              <a:rPr lang="en-US" altLang="ru-RU" b="1" dirty="0"/>
              <a:t> </a:t>
            </a:r>
            <a:r>
              <a:rPr lang="ru-RU" altLang="ru-RU" b="1" dirty="0"/>
              <a:t> </a:t>
            </a:r>
            <a:r>
              <a:rPr lang="en-US" altLang="ru-RU" b="1" dirty="0"/>
              <a:t>align="left" </a:t>
            </a:r>
            <a:r>
              <a:rPr lang="ru-RU" altLang="ru-RU" b="1" dirty="0"/>
              <a:t>    </a:t>
            </a:r>
            <a:r>
              <a:rPr lang="en-US" altLang="ru-RU" b="1" dirty="0"/>
              <a:t>HSPACE=30 </a:t>
            </a:r>
            <a:r>
              <a:rPr lang="ru-RU" altLang="ru-RU" b="1" dirty="0"/>
              <a:t>    </a:t>
            </a:r>
            <a:r>
              <a:rPr lang="en-US" altLang="ru-RU" b="1" dirty="0"/>
              <a:t>VSPACE=5 </a:t>
            </a:r>
            <a:r>
              <a:rPr lang="ru-RU" altLang="ru-RU" b="1" dirty="0"/>
              <a:t>      </a:t>
            </a:r>
            <a:r>
              <a:rPr lang="en-US" altLang="ru-RU" b="1" dirty="0"/>
              <a:t>alt="</a:t>
            </a:r>
            <a:r>
              <a:rPr lang="ru-RU" altLang="ru-RU" b="1" dirty="0"/>
              <a:t>моя фотография"&gt;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B3CF8-5145-4E30-BCBC-EC30AEC0A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-723" t="10723" r="723" b="16450"/>
          <a:stretch/>
        </p:blipFill>
        <p:spPr bwMode="auto">
          <a:xfrm>
            <a:off x="1219200" y="2983307"/>
            <a:ext cx="7837076" cy="35671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Заголовок 1">
            <a:extLst>
              <a:ext uri="{FF2B5EF4-FFF2-40B4-BE49-F238E27FC236}">
                <a16:creationId xmlns:a16="http://schemas.microsoft.com/office/drawing/2014/main" id="{6EB3D28B-3873-45B3-99CC-40E9CAA67FD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32111" y="357189"/>
            <a:ext cx="7862887" cy="1143000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ru-RU" altLang="ru-RU" b="1" dirty="0">
                <a:solidFill>
                  <a:srgbClr val="C00000"/>
                </a:solidFill>
                <a:effectLst/>
              </a:rPr>
              <a:t>Специальные символы</a:t>
            </a:r>
          </a:p>
        </p:txBody>
      </p:sp>
      <p:sp>
        <p:nvSpPr>
          <p:cNvPr id="88067" name="Содержимое 2">
            <a:extLst>
              <a:ext uri="{FF2B5EF4-FFF2-40B4-BE49-F238E27FC236}">
                <a16:creationId xmlns:a16="http://schemas.microsoft.com/office/drawing/2014/main" id="{56F7C0CC-8CC2-4F14-B04F-2E8C15DCD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64" y="1735006"/>
            <a:ext cx="8005762" cy="4800600"/>
          </a:xfrm>
        </p:spPr>
        <p:txBody>
          <a:bodyPr/>
          <a:lstStyle/>
          <a:p>
            <a:r>
              <a:rPr lang="ru-RU" altLang="ru-RU" sz="4000" b="1" dirty="0"/>
              <a:t>&amp;</a:t>
            </a:r>
            <a:r>
              <a:rPr lang="ru-RU" altLang="ru-RU" sz="4000" b="1" dirty="0" err="1"/>
              <a:t>nbsp</a:t>
            </a:r>
            <a:r>
              <a:rPr lang="ru-RU" altLang="ru-RU" sz="4000" b="1" dirty="0"/>
              <a:t> – пробел</a:t>
            </a:r>
          </a:p>
          <a:p>
            <a:endParaRPr lang="ru-RU" altLang="ru-RU" sz="4000" b="1" dirty="0"/>
          </a:p>
          <a:p>
            <a:r>
              <a:rPr lang="en-US" altLang="ru-RU" sz="4000" b="1" dirty="0"/>
              <a:t>&amp;</a:t>
            </a:r>
            <a:r>
              <a:rPr lang="en-US" altLang="ru-RU" sz="4000" b="1" dirty="0" err="1"/>
              <a:t>laquo</a:t>
            </a:r>
            <a:r>
              <a:rPr lang="ru-RU" altLang="ru-RU" sz="4000" b="1" dirty="0"/>
              <a:t>    - кавычки</a:t>
            </a:r>
          </a:p>
          <a:p>
            <a:r>
              <a:rPr lang="en-US" altLang="ru-RU" sz="4000" b="1" dirty="0"/>
              <a:t>&amp;</a:t>
            </a:r>
            <a:r>
              <a:rPr lang="en-US" altLang="ru-RU" sz="4000" b="1" dirty="0" err="1"/>
              <a:t>raquo</a:t>
            </a:r>
            <a:endParaRPr lang="ru-RU" altLang="ru-RU" sz="4000" b="1" dirty="0"/>
          </a:p>
          <a:p>
            <a:endParaRPr lang="ru-RU" altLang="ru-RU" sz="4000" b="1" dirty="0"/>
          </a:p>
          <a:p>
            <a:r>
              <a:rPr lang="ru-RU" alt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&amp;#10004   </a:t>
            </a:r>
            <a:r>
              <a:rPr lang="ru-RU" altLang="ru-RU" sz="4000" dirty="0"/>
              <a:t>-  ✔</a:t>
            </a:r>
          </a:p>
          <a:p>
            <a:r>
              <a:rPr lang="en-US" altLang="ru-RU" sz="4000" b="1" dirty="0"/>
              <a:t>&amp;copy;</a:t>
            </a:r>
            <a:r>
              <a:rPr lang="ru-RU" altLang="ru-RU" sz="4000" b="1" dirty="0"/>
              <a:t> </a:t>
            </a:r>
            <a:r>
              <a:rPr lang="en-US" altLang="ru-RU" sz="4000" b="1" dirty="0"/>
              <a:t> - </a:t>
            </a:r>
            <a:r>
              <a:rPr lang="ru-RU" altLang="ru-RU" sz="4000" b="1" dirty="0"/>
              <a:t>копирайт</a:t>
            </a:r>
          </a:p>
        </p:txBody>
      </p:sp>
      <p:pic>
        <p:nvPicPr>
          <p:cNvPr id="88068" name="Picture 2" descr="html-symbols">
            <a:extLst>
              <a:ext uri="{FF2B5EF4-FFF2-40B4-BE49-F238E27FC236}">
                <a16:creationId xmlns:a16="http://schemas.microsoft.com/office/drawing/2014/main" id="{8AA028B0-F7C5-406D-9673-8EC93D017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225" y="3462223"/>
            <a:ext cx="23812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авая фигурная скобка 6">
            <a:extLst>
              <a:ext uri="{FF2B5EF4-FFF2-40B4-BE49-F238E27FC236}">
                <a16:creationId xmlns:a16="http://schemas.microsoft.com/office/drawing/2014/main" id="{2B8C743E-8F66-484F-8E84-557C53B325DD}"/>
              </a:ext>
            </a:extLst>
          </p:cNvPr>
          <p:cNvSpPr/>
          <p:nvPr/>
        </p:nvSpPr>
        <p:spPr>
          <a:xfrm>
            <a:off x="4879976" y="2928938"/>
            <a:ext cx="428625" cy="142875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8070" name="TextBox 5">
            <a:extLst>
              <a:ext uri="{FF2B5EF4-FFF2-40B4-BE49-F238E27FC236}">
                <a16:creationId xmlns:a16="http://schemas.microsoft.com/office/drawing/2014/main" id="{76D25034-C274-4D11-BB82-5F7D14DCF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756" y="1802282"/>
            <a:ext cx="2643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sz="2800" b="1" dirty="0">
                <a:solidFill>
                  <a:srgbClr val="C00000"/>
                </a:solidFill>
              </a:rPr>
              <a:t>&amp;</a:t>
            </a:r>
            <a:r>
              <a:rPr lang="ru-RU" altLang="ru-RU" sz="2800" b="1" dirty="0">
                <a:solidFill>
                  <a:srgbClr val="C00000"/>
                </a:solidFill>
              </a:rPr>
              <a:t> - амперсант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Содержимое 4">
            <a:extLst>
              <a:ext uri="{FF2B5EF4-FFF2-40B4-BE49-F238E27FC236}">
                <a16:creationId xmlns:a16="http://schemas.microsoft.com/office/drawing/2014/main" id="{366E027D-4F50-4F8A-98EE-85EF7E0B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F38A012-B572-4EA2-84A8-ACC7D655C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89092" name="Picture 1">
            <a:extLst>
              <a:ext uri="{FF2B5EF4-FFF2-40B4-BE49-F238E27FC236}">
                <a16:creationId xmlns:a16="http://schemas.microsoft.com/office/drawing/2014/main" id="{A6734991-1E70-4811-9C0A-31460BFB8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2" t="27344" r="17969" b="18945"/>
          <a:stretch>
            <a:fillRect/>
          </a:stretch>
        </p:blipFill>
        <p:spPr bwMode="auto">
          <a:xfrm>
            <a:off x="596849" y="1700213"/>
            <a:ext cx="9097963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E317DC-B66F-4B9D-B280-AF92F74AB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pic>
        <p:nvPicPr>
          <p:cNvPr id="90115" name="Picture 1">
            <a:extLst>
              <a:ext uri="{FF2B5EF4-FFF2-40B4-BE49-F238E27FC236}">
                <a16:creationId xmlns:a16="http://schemas.microsoft.com/office/drawing/2014/main" id="{F47A5092-C08E-4C25-B0BD-06223298E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" t="25391" r="53857" b="5273"/>
          <a:stretch>
            <a:fillRect/>
          </a:stretch>
        </p:blipFill>
        <p:spPr bwMode="auto">
          <a:xfrm>
            <a:off x="166171" y="964634"/>
            <a:ext cx="4655684" cy="550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D0245A-E205-4CA2-B385-30F9684B0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 r="37744" b="6250"/>
          <a:stretch>
            <a:fillRect/>
          </a:stretch>
        </p:blipFill>
        <p:spPr bwMode="auto">
          <a:xfrm>
            <a:off x="4828974" y="1556792"/>
            <a:ext cx="5124688" cy="482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453116"/>
            <a:ext cx="7776864" cy="1223963"/>
          </a:xfrm>
        </p:spPr>
        <p:txBody>
          <a:bodyPr>
            <a:normAutofit/>
          </a:bodyPr>
          <a:lstStyle/>
          <a:p>
            <a:r>
              <a:rPr lang="ru-RU" b="1" dirty="0"/>
              <a:t>Как создаются </a:t>
            </a:r>
            <a:r>
              <a:rPr lang="en-US" b="1" dirty="0"/>
              <a:t>web-</a:t>
            </a:r>
            <a:r>
              <a:rPr lang="ru-RU" b="1" dirty="0"/>
              <a:t>сайты?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9836" y="1772816"/>
            <a:ext cx="7313295" cy="3555492"/>
          </a:xfrm>
        </p:spPr>
        <p:txBody>
          <a:bodyPr>
            <a:normAutofit/>
          </a:bodyPr>
          <a:lstStyle/>
          <a:p>
            <a:r>
              <a:rPr lang="ru-RU" dirty="0" err="1"/>
              <a:t>Web</a:t>
            </a:r>
            <a:r>
              <a:rPr lang="ru-RU" dirty="0"/>
              <a:t>-страницы создаются с помощью специального языка HTML. </a:t>
            </a:r>
          </a:p>
          <a:p>
            <a:r>
              <a:rPr lang="ru-RU" dirty="0"/>
              <a:t>HTML или </a:t>
            </a:r>
            <a:r>
              <a:rPr lang="ru-RU" dirty="0" err="1"/>
              <a:t>Hyper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Markup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является языком разметки гипертекста, разметка осуществляется с помощью тегов. </a:t>
            </a:r>
          </a:p>
          <a:p>
            <a:r>
              <a:rPr lang="ru-RU" dirty="0"/>
              <a:t>Кроме HTML применяются и другие языка разметки: WML, XML.</a:t>
            </a:r>
          </a:p>
          <a:p>
            <a:endParaRPr lang="ru-RU" dirty="0"/>
          </a:p>
        </p:txBody>
      </p:sp>
      <p:pic>
        <p:nvPicPr>
          <p:cNvPr id="1026" name="Picture 2" descr="http://3x.su/wp-content/uploads/2014/09/HTML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965" y="3778240"/>
            <a:ext cx="2161826" cy="238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5E8AA3-3F24-4BE9-82B4-0D5D5CFC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6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3345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6598468" y="1825625"/>
            <a:ext cx="3096344" cy="4351338"/>
          </a:xfrm>
        </p:spPr>
        <p:txBody>
          <a:bodyPr/>
          <a:lstStyle/>
          <a:p>
            <a:endParaRPr lang="ru-RU" altLang="ru-RU" dirty="0"/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08" b="5707"/>
          <a:stretch>
            <a:fillRect/>
          </a:stretch>
        </p:blipFill>
        <p:spPr bwMode="auto">
          <a:xfrm>
            <a:off x="333772" y="666638"/>
            <a:ext cx="6154965" cy="552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762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9ADC816-2FAB-4C47-8574-AC22D9F344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9836" y="116632"/>
            <a:ext cx="7499350" cy="1143000"/>
          </a:xfrm>
        </p:spPr>
        <p:txBody>
          <a:bodyPr/>
          <a:lstStyle/>
          <a:p>
            <a:pPr algn="ctr">
              <a:defRPr/>
            </a:pPr>
            <a:r>
              <a:rPr lang="ru-RU" b="1" dirty="0"/>
              <a:t>Создание </a:t>
            </a:r>
            <a:r>
              <a:rPr lang="en-US" b="1" dirty="0"/>
              <a:t>Web-</a:t>
            </a:r>
            <a:r>
              <a:rPr lang="ru-RU" b="1" dirty="0"/>
              <a:t>страницы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519B2D7-DC6E-4136-A374-7A97A9BBBC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29916" y="1134377"/>
            <a:ext cx="7467600" cy="3071813"/>
          </a:xfrm>
        </p:spPr>
        <p:txBody>
          <a:bodyPr/>
          <a:lstStyle/>
          <a:p>
            <a:pPr>
              <a:defRPr/>
            </a:pPr>
            <a:r>
              <a:rPr lang="ru-RU" b="1" dirty="0">
                <a:solidFill>
                  <a:schemeClr val="accent3">
                    <a:lumMod val="75000"/>
                  </a:schemeClr>
                </a:solidFill>
              </a:rPr>
              <a:t>Открыть  БЛОКНОТ;</a:t>
            </a:r>
          </a:p>
          <a:p>
            <a:pPr>
              <a:defRPr/>
            </a:pPr>
            <a:r>
              <a:rPr lang="ru-RU" b="1" dirty="0">
                <a:solidFill>
                  <a:schemeClr val="accent3">
                    <a:lumMod val="75000"/>
                  </a:schemeClr>
                </a:solidFill>
              </a:rPr>
              <a:t>Набрать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HTML-</a:t>
            </a:r>
            <a:r>
              <a:rPr lang="ru-RU" b="1" dirty="0">
                <a:solidFill>
                  <a:schemeClr val="accent3">
                    <a:lumMod val="75000"/>
                  </a:schemeClr>
                </a:solidFill>
              </a:rPr>
              <a:t>код страницы;</a:t>
            </a:r>
          </a:p>
          <a:p>
            <a:pPr>
              <a:defRPr/>
            </a:pPr>
            <a:r>
              <a:rPr lang="ru-RU" b="1" dirty="0">
                <a:solidFill>
                  <a:schemeClr val="accent3">
                    <a:lumMod val="75000"/>
                  </a:schemeClr>
                </a:solidFill>
              </a:rPr>
              <a:t>Сохранить под именем *****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htm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(</a:t>
            </a:r>
            <a:r>
              <a:rPr lang="ru-RU" b="1" dirty="0">
                <a:solidFill>
                  <a:schemeClr val="accent3">
                    <a:lumMod val="75000"/>
                  </a:schemeClr>
                </a:solidFill>
              </a:rPr>
              <a:t>титульная страница сайта называется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index.htm</a:t>
            </a:r>
            <a:r>
              <a:rPr lang="ru-RU" b="1" dirty="0">
                <a:solidFill>
                  <a:schemeClr val="accent3">
                    <a:lumMod val="75000"/>
                  </a:schemeClr>
                </a:solidFill>
              </a:rPr>
              <a:t>);</a:t>
            </a:r>
          </a:p>
          <a:p>
            <a:pPr>
              <a:buFont typeface="Wingdings" pitchFamily="2" charset="2"/>
              <a:buNone/>
              <a:defRPr/>
            </a:pPr>
            <a:endParaRPr lang="ru-RU" sz="2400" dirty="0"/>
          </a:p>
        </p:txBody>
      </p:sp>
      <p:pic>
        <p:nvPicPr>
          <p:cNvPr id="41988" name="Picture 5">
            <a:extLst>
              <a:ext uri="{FF2B5EF4-FFF2-40B4-BE49-F238E27FC236}">
                <a16:creationId xmlns:a16="http://schemas.microsoft.com/office/drawing/2014/main" id="{F97411C9-1C71-47BC-ACCB-7C4451219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3"/>
          <a:stretch>
            <a:fillRect/>
          </a:stretch>
        </p:blipFill>
        <p:spPr bwMode="auto">
          <a:xfrm>
            <a:off x="1553716" y="3721426"/>
            <a:ext cx="76200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02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1804" y="1811292"/>
            <a:ext cx="10801200" cy="4468653"/>
          </a:xfrm>
          <a:prstGeom prst="rect">
            <a:avLst/>
          </a:prstGeom>
        </p:spPr>
        <p:txBody>
          <a:bodyPr vert="horz" wrap="square" lIns="0" tIns="187065" rIns="0" bIns="0" rtlCol="0">
            <a:spAutoFit/>
          </a:bodyPr>
          <a:lstStyle/>
          <a:p>
            <a:pPr marL="16929">
              <a:spcBef>
                <a:spcPts val="1473"/>
              </a:spcBef>
            </a:pPr>
            <a:r>
              <a:rPr sz="3199" spc="-7" dirty="0">
                <a:latin typeface="Calibri"/>
                <a:cs typeface="Calibri"/>
              </a:rPr>
              <a:t>Любой текстовый </a:t>
            </a:r>
            <a:r>
              <a:rPr sz="3199" spc="-7" dirty="0" err="1">
                <a:latin typeface="Calibri"/>
                <a:cs typeface="Calibri"/>
              </a:rPr>
              <a:t>редактор</a:t>
            </a:r>
            <a:r>
              <a:rPr sz="3199" spc="-7" dirty="0">
                <a:latin typeface="Calibri"/>
                <a:cs typeface="Calibri"/>
              </a:rPr>
              <a:t> </a:t>
            </a:r>
            <a:br>
              <a:rPr lang="ru-RU" sz="3199" spc="-7" dirty="0">
                <a:latin typeface="Calibri"/>
                <a:cs typeface="Calibri"/>
              </a:rPr>
            </a:br>
            <a:r>
              <a:rPr sz="3199" dirty="0">
                <a:latin typeface="Calibri"/>
                <a:cs typeface="Calibri"/>
              </a:rPr>
              <a:t>с </a:t>
            </a:r>
            <a:r>
              <a:rPr sz="3199" spc="-7" dirty="0">
                <a:latin typeface="Calibri"/>
                <a:cs typeface="Calibri"/>
              </a:rPr>
              <a:t>подсветкой</a:t>
            </a:r>
            <a:r>
              <a:rPr sz="3199" spc="-33" dirty="0"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синтаксиса:</a:t>
            </a:r>
          </a:p>
          <a:p>
            <a:pPr marL="626377" indent="-559505">
              <a:spcBef>
                <a:spcPts val="1340"/>
              </a:spcBef>
              <a:buFont typeface="Arial"/>
              <a:buChar char="•"/>
              <a:tabLst>
                <a:tab pos="626377" algn="l"/>
                <a:tab pos="627222" algn="l"/>
              </a:tabLst>
            </a:pPr>
            <a:r>
              <a:rPr sz="3199" dirty="0">
                <a:latin typeface="Calibri"/>
                <a:cs typeface="Calibri"/>
              </a:rPr>
              <a:t>Brackets</a:t>
            </a:r>
            <a:r>
              <a:rPr lang="ru-RU" sz="3199" dirty="0">
                <a:latin typeface="Calibri"/>
                <a:cs typeface="Calibri"/>
              </a:rPr>
              <a:t> </a:t>
            </a:r>
            <a:r>
              <a:rPr sz="3199" u="heavy" spc="-7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Calibri"/>
                <a:cs typeface="Calibri"/>
                <a:hlinkClick r:id="rId2"/>
              </a:rPr>
              <a:t>http://brackets.io/</a:t>
            </a:r>
            <a:endParaRPr sz="3199" dirty="0">
              <a:latin typeface="Calibri"/>
              <a:cs typeface="Calibri"/>
            </a:endParaRPr>
          </a:p>
          <a:p>
            <a:pPr marL="626377" marR="5901484" indent="-559505">
              <a:spcBef>
                <a:spcPts val="1325"/>
              </a:spcBef>
              <a:buFont typeface="Arial"/>
              <a:buChar char="•"/>
              <a:tabLst>
                <a:tab pos="626377" algn="l"/>
                <a:tab pos="627222" algn="l"/>
              </a:tabLst>
            </a:pPr>
            <a:r>
              <a:rPr sz="3199" dirty="0">
                <a:latin typeface="Calibri"/>
                <a:cs typeface="Calibri"/>
              </a:rPr>
              <a:t>Atom</a:t>
            </a:r>
            <a:r>
              <a:rPr lang="ru-RU" sz="3199" dirty="0">
                <a:latin typeface="Calibri"/>
                <a:cs typeface="Calibri"/>
              </a:rPr>
              <a:t> </a:t>
            </a:r>
            <a:r>
              <a:rPr sz="3199" u="heavy" spc="-7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Calibri"/>
                <a:cs typeface="Calibri"/>
                <a:hlinkClick r:id="rId3"/>
              </a:rPr>
              <a:t>http</a:t>
            </a:r>
            <a:r>
              <a:rPr sz="3199" u="heavy" spc="-13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Calibri"/>
                <a:cs typeface="Calibri"/>
                <a:hlinkClick r:id="rId3"/>
              </a:rPr>
              <a:t>s</a:t>
            </a:r>
            <a:r>
              <a:rPr sz="3199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Calibri"/>
                <a:cs typeface="Calibri"/>
                <a:hlinkClick r:id="rId3"/>
              </a:rPr>
              <a:t>://at</a:t>
            </a:r>
            <a:r>
              <a:rPr sz="3199" u="heavy" spc="-13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Calibri"/>
                <a:cs typeface="Calibri"/>
                <a:hlinkClick r:id="rId3"/>
              </a:rPr>
              <a:t>o</a:t>
            </a:r>
            <a:r>
              <a:rPr sz="3199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Calibri"/>
                <a:cs typeface="Calibri"/>
                <a:hlinkClick r:id="rId3"/>
              </a:rPr>
              <a:t>m.i</a:t>
            </a:r>
            <a:r>
              <a:rPr sz="3199" u="heavy" spc="-20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Calibri"/>
                <a:cs typeface="Calibri"/>
                <a:hlinkClick r:id="rId3"/>
              </a:rPr>
              <a:t>o</a:t>
            </a:r>
            <a:r>
              <a:rPr sz="3199" u="heavy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Calibri"/>
                <a:cs typeface="Calibri"/>
                <a:hlinkClick r:id="rId3"/>
              </a:rPr>
              <a:t>/</a:t>
            </a:r>
            <a:endParaRPr sz="3199" dirty="0">
              <a:latin typeface="Calibri"/>
              <a:cs typeface="Calibri"/>
            </a:endParaRPr>
          </a:p>
          <a:p>
            <a:pPr marL="626377" indent="-559505">
              <a:spcBef>
                <a:spcPts val="1333"/>
              </a:spcBef>
              <a:buFont typeface="Arial"/>
              <a:buChar char="•"/>
              <a:tabLst>
                <a:tab pos="626377" algn="l"/>
                <a:tab pos="627222" algn="l"/>
              </a:tabLst>
            </a:pPr>
            <a:r>
              <a:rPr sz="3199" spc="-7" dirty="0">
                <a:latin typeface="Calibri"/>
                <a:cs typeface="Calibri"/>
              </a:rPr>
              <a:t>Notepad++</a:t>
            </a:r>
            <a:endParaRPr sz="3199" dirty="0">
              <a:latin typeface="Calibri"/>
              <a:cs typeface="Calibri"/>
            </a:endParaRPr>
          </a:p>
          <a:p>
            <a:pPr marL="626377" indent="-559505">
              <a:spcBef>
                <a:spcPts val="1340"/>
              </a:spcBef>
              <a:buFont typeface="Arial"/>
              <a:buChar char="•"/>
              <a:tabLst>
                <a:tab pos="626377" algn="l"/>
                <a:tab pos="627222" algn="l"/>
              </a:tabLst>
            </a:pPr>
            <a:r>
              <a:rPr sz="3199" spc="-13" dirty="0">
                <a:latin typeface="Calibri"/>
                <a:cs typeface="Calibri"/>
              </a:rPr>
              <a:t>VIM</a:t>
            </a:r>
            <a:endParaRPr sz="3199" dirty="0">
              <a:latin typeface="Calibri"/>
              <a:cs typeface="Calibri"/>
            </a:endParaRPr>
          </a:p>
          <a:p>
            <a:pPr marL="626377" indent="-559505">
              <a:spcBef>
                <a:spcPts val="1333"/>
              </a:spcBef>
              <a:buFont typeface="Arial"/>
              <a:buChar char="•"/>
              <a:tabLst>
                <a:tab pos="626377" algn="l"/>
                <a:tab pos="627222" algn="l"/>
              </a:tabLst>
            </a:pPr>
            <a:r>
              <a:rPr sz="3199" spc="-7" dirty="0">
                <a:latin typeface="Calibri"/>
                <a:cs typeface="Calibri"/>
              </a:rPr>
              <a:t>Sublime</a:t>
            </a:r>
            <a:r>
              <a:rPr sz="3199" spc="-20" dirty="0">
                <a:latin typeface="Calibri"/>
                <a:cs typeface="Calibri"/>
              </a:rPr>
              <a:t> </a:t>
            </a:r>
            <a:r>
              <a:rPr sz="3199" spc="-7" dirty="0">
                <a:latin typeface="Calibri"/>
                <a:cs typeface="Calibri"/>
              </a:rPr>
              <a:t>Text</a:t>
            </a:r>
            <a:endParaRPr sz="3199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1804" y="645333"/>
            <a:ext cx="6576569" cy="693219"/>
          </a:xfrm>
          <a:prstGeom prst="rect">
            <a:avLst/>
          </a:prstGeom>
        </p:spPr>
        <p:txBody>
          <a:bodyPr vert="horz" wrap="square" lIns="0" tIns="16082" rIns="0" bIns="0" rtlCol="0" anchor="ctr">
            <a:spAutoFit/>
          </a:bodyPr>
          <a:lstStyle/>
          <a:p>
            <a:pPr marL="16929">
              <a:lnSpc>
                <a:spcPct val="100000"/>
              </a:lnSpc>
              <a:spcBef>
                <a:spcPts val="127"/>
              </a:spcBef>
            </a:pPr>
            <a:r>
              <a:rPr spc="-13" dirty="0"/>
              <a:t>Редакторы</a:t>
            </a:r>
            <a:r>
              <a:rPr spc="-60" dirty="0"/>
              <a:t> </a:t>
            </a:r>
            <a:r>
              <a:rPr spc="-7" dirty="0"/>
              <a:t>кода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9017"/>
            <a:ext cx="12188825" cy="6848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3" name="object 3"/>
          <p:cNvSpPr/>
          <p:nvPr/>
        </p:nvSpPr>
        <p:spPr>
          <a:xfrm>
            <a:off x="-1" y="894"/>
            <a:ext cx="12188825" cy="835442"/>
          </a:xfrm>
          <a:custGeom>
            <a:avLst/>
            <a:gdLst/>
            <a:ahLst/>
            <a:cxnLst/>
            <a:rect l="l" t="t" r="r" b="b"/>
            <a:pathLst>
              <a:path w="9144000" h="626745">
                <a:moveTo>
                  <a:pt x="0" y="626363"/>
                </a:moveTo>
                <a:lnTo>
                  <a:pt x="9143999" y="626363"/>
                </a:lnTo>
                <a:lnTo>
                  <a:pt x="9144000" y="0"/>
                </a:lnTo>
                <a:lnTo>
                  <a:pt x="0" y="0"/>
                </a:lnTo>
                <a:lnTo>
                  <a:pt x="0" y="626363"/>
                </a:lnTo>
                <a:close/>
              </a:path>
            </a:pathLst>
          </a:custGeom>
          <a:solidFill>
            <a:schemeClr val="accent5">
              <a:alpha val="79998"/>
            </a:schemeClr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34083" y="88374"/>
            <a:ext cx="1722518" cy="590563"/>
          </a:xfrm>
          <a:prstGeom prst="rect">
            <a:avLst/>
          </a:prstGeom>
        </p:spPr>
        <p:txBody>
          <a:bodyPr vert="horz" wrap="square" lIns="0" tIns="16082" rIns="0" bIns="0" rtlCol="0" anchor="ctr">
            <a:spAutoFit/>
          </a:bodyPr>
          <a:lstStyle/>
          <a:p>
            <a:pPr marL="16929">
              <a:lnSpc>
                <a:spcPct val="100000"/>
              </a:lnSpc>
              <a:spcBef>
                <a:spcPts val="127"/>
              </a:spcBef>
            </a:pPr>
            <a:r>
              <a:rPr spc="-7" dirty="0"/>
              <a:t>B</a:t>
            </a:r>
            <a:r>
              <a:rPr dirty="0"/>
              <a:t>r</a:t>
            </a:r>
            <a:r>
              <a:rPr spc="-7" dirty="0"/>
              <a:t>a</a:t>
            </a:r>
            <a:r>
              <a:rPr dirty="0"/>
              <a:t>c</a:t>
            </a:r>
            <a:r>
              <a:rPr spc="-7" dirty="0"/>
              <a:t>ke</a:t>
            </a:r>
            <a:r>
              <a:rPr dirty="0"/>
              <a:t>t</a:t>
            </a:r>
            <a:r>
              <a:rPr spc="-7" dirty="0"/>
              <a:t>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523408" y="8577000"/>
            <a:ext cx="3655696" cy="2821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3858">
              <a:lnSpc>
                <a:spcPts val="2199"/>
              </a:lnSpc>
            </a:pPr>
            <a:fld id="{81D60167-4931-47E6-BA6A-407CBD079E47}" type="slidenum">
              <a:rPr dirty="0"/>
              <a:pPr marL="33858">
                <a:lnSpc>
                  <a:spcPts val="2199"/>
                </a:lnSpc>
              </a:pPr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1764" y="1700213"/>
            <a:ext cx="4800196" cy="1001723"/>
          </a:xfrm>
          <a:prstGeom prst="rect">
            <a:avLst/>
          </a:prstGeom>
        </p:spPr>
        <p:txBody>
          <a:bodyPr vert="horz" wrap="square" lIns="0" tIns="16929" rIns="0" bIns="0" rtlCol="0">
            <a:spAutoFit/>
          </a:bodyPr>
          <a:lstStyle/>
          <a:p>
            <a:pPr marL="3386" algn="ctr">
              <a:spcBef>
                <a:spcPts val="133"/>
              </a:spcBef>
            </a:pPr>
            <a:r>
              <a:rPr sz="3199" dirty="0">
                <a:latin typeface="Calibri"/>
                <a:cs typeface="Calibri"/>
              </a:rPr>
              <a:t>Клавиша </a:t>
            </a:r>
            <a:r>
              <a:rPr sz="3199" b="1" dirty="0">
                <a:solidFill>
                  <a:schemeClr val="accent2"/>
                </a:solidFill>
                <a:latin typeface="Calibri"/>
                <a:cs typeface="Calibri"/>
              </a:rPr>
              <a:t>F12</a:t>
            </a:r>
            <a:r>
              <a:rPr sz="3199" b="1" spc="-67" dirty="0">
                <a:solidFill>
                  <a:srgbClr val="23ADAC"/>
                </a:solidFill>
                <a:latin typeface="Calibri"/>
                <a:cs typeface="Calibri"/>
              </a:rPr>
              <a:t> </a:t>
            </a:r>
            <a:r>
              <a:rPr sz="3199" dirty="0">
                <a:latin typeface="Calibri"/>
                <a:cs typeface="Calibri"/>
              </a:rPr>
              <a:t>или</a:t>
            </a:r>
          </a:p>
          <a:p>
            <a:pPr algn="ctr">
              <a:lnSpc>
                <a:spcPct val="100000"/>
              </a:lnSpc>
            </a:pPr>
            <a:r>
              <a:rPr sz="3199" spc="-13" dirty="0">
                <a:latin typeface="Calibri"/>
                <a:cs typeface="Calibri"/>
              </a:rPr>
              <a:t>«Просмотр </a:t>
            </a:r>
            <a:r>
              <a:rPr sz="3199" spc="-7" dirty="0">
                <a:latin typeface="Calibri"/>
                <a:cs typeface="Calibri"/>
              </a:rPr>
              <a:t>кода</a:t>
            </a:r>
            <a:r>
              <a:rPr sz="3199" spc="-53" dirty="0">
                <a:latin typeface="Calibri"/>
                <a:cs typeface="Calibri"/>
              </a:rPr>
              <a:t> </a:t>
            </a:r>
            <a:r>
              <a:rPr sz="3199" spc="-7" dirty="0">
                <a:latin typeface="Calibri"/>
                <a:cs typeface="Calibri"/>
              </a:rPr>
              <a:t>элемента»</a:t>
            </a:r>
            <a:endParaRPr sz="3199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43606" y="668504"/>
            <a:ext cx="8883254" cy="693219"/>
          </a:xfrm>
          <a:prstGeom prst="rect">
            <a:avLst/>
          </a:prstGeom>
        </p:spPr>
        <p:txBody>
          <a:bodyPr vert="horz" wrap="square" lIns="0" tIns="16082" rIns="0" bIns="0" rtlCol="0" anchor="ctr">
            <a:spAutoFit/>
          </a:bodyPr>
          <a:lstStyle/>
          <a:p>
            <a:pPr marL="16929">
              <a:lnSpc>
                <a:spcPct val="100000"/>
              </a:lnSpc>
              <a:spcBef>
                <a:spcPts val="127"/>
              </a:spcBef>
            </a:pPr>
            <a:r>
              <a:rPr spc="-7" dirty="0"/>
              <a:t>Инструменты</a:t>
            </a:r>
            <a:r>
              <a:rPr spc="-53" dirty="0"/>
              <a:t> </a:t>
            </a:r>
            <a:r>
              <a:rPr spc="-7" dirty="0"/>
              <a:t>разработчика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BD9884D2-5724-49C6-9C38-2AAE9F8740D7}"/>
              </a:ext>
            </a:extLst>
          </p:cNvPr>
          <p:cNvSpPr/>
          <p:nvPr/>
        </p:nvSpPr>
        <p:spPr>
          <a:xfrm>
            <a:off x="-1" y="2852935"/>
            <a:ext cx="8974733" cy="4004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C10DE264-426A-45BE-9FEC-45B26ED32AD1}"/>
              </a:ext>
            </a:extLst>
          </p:cNvPr>
          <p:cNvSpPr/>
          <p:nvPr/>
        </p:nvSpPr>
        <p:spPr>
          <a:xfrm>
            <a:off x="4729" y="2852935"/>
            <a:ext cx="8970004" cy="835442"/>
          </a:xfrm>
          <a:custGeom>
            <a:avLst/>
            <a:gdLst/>
            <a:ahLst/>
            <a:cxnLst/>
            <a:rect l="l" t="t" r="r" b="b"/>
            <a:pathLst>
              <a:path w="9144000" h="626745">
                <a:moveTo>
                  <a:pt x="0" y="626363"/>
                </a:moveTo>
                <a:lnTo>
                  <a:pt x="9143999" y="626363"/>
                </a:lnTo>
                <a:lnTo>
                  <a:pt x="9144000" y="0"/>
                </a:lnTo>
                <a:lnTo>
                  <a:pt x="0" y="0"/>
                </a:lnTo>
                <a:lnTo>
                  <a:pt x="0" y="626363"/>
                </a:lnTo>
                <a:close/>
              </a:path>
            </a:pathLst>
          </a:custGeom>
          <a:solidFill>
            <a:schemeClr val="accent5">
              <a:alpha val="79998"/>
            </a:schemeClr>
          </a:solidFill>
        </p:spPr>
        <p:txBody>
          <a:bodyPr wrap="square" lIns="0" tIns="0" rIns="0" bIns="0" rtlCol="0"/>
          <a:lstStyle/>
          <a:p>
            <a:endParaRPr sz="2399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BD892A75-EA37-40E7-AE13-B7FFE1B43B74}"/>
              </a:ext>
            </a:extLst>
          </p:cNvPr>
          <p:cNvSpPr txBox="1">
            <a:spLocks/>
          </p:cNvSpPr>
          <p:nvPr/>
        </p:nvSpPr>
        <p:spPr>
          <a:xfrm>
            <a:off x="261763" y="2889087"/>
            <a:ext cx="6990174" cy="693219"/>
          </a:xfrm>
          <a:prstGeom prst="rect">
            <a:avLst/>
          </a:prstGeom>
        </p:spPr>
        <p:txBody>
          <a:bodyPr vert="horz" wrap="square" lIns="0" tIns="16082" rIns="0" bIns="0" rtlCol="0" anchor="ctr">
            <a:sp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29">
              <a:lnSpc>
                <a:spcPct val="100000"/>
              </a:lnSpc>
              <a:spcBef>
                <a:spcPts val="127"/>
              </a:spcBef>
            </a:pPr>
            <a:r>
              <a:rPr lang="en-US" b="1" spc="-13" dirty="0">
                <a:solidFill>
                  <a:schemeClr val="bg1"/>
                </a:solidFill>
              </a:rPr>
              <a:t>Chrome Developer</a:t>
            </a:r>
            <a:r>
              <a:rPr lang="en-US" b="1" spc="53" dirty="0">
                <a:solidFill>
                  <a:schemeClr val="bg1"/>
                </a:solidFill>
              </a:rPr>
              <a:t> </a:t>
            </a:r>
            <a:r>
              <a:rPr lang="en-US" b="1" spc="-13" dirty="0">
                <a:solidFill>
                  <a:schemeClr val="bg1"/>
                </a:solidFill>
              </a:rPr>
              <a:t>Tools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6094412" y="666639"/>
            <a:ext cx="3888432" cy="5510324"/>
          </a:xfrm>
        </p:spPr>
        <p:txBody>
          <a:bodyPr>
            <a:normAutofit/>
          </a:bodyPr>
          <a:lstStyle/>
          <a:p>
            <a:r>
              <a:rPr lang="ru-RU" altLang="ru-RU" dirty="0"/>
              <a:t>Абзацы</a:t>
            </a:r>
          </a:p>
          <a:p>
            <a:r>
              <a:rPr lang="ru-RU" altLang="ru-RU" dirty="0"/>
              <a:t>Заголовки</a:t>
            </a:r>
          </a:p>
          <a:p>
            <a:r>
              <a:rPr lang="ru-RU" altLang="ru-RU" dirty="0"/>
              <a:t>Изображения</a:t>
            </a:r>
          </a:p>
          <a:p>
            <a:r>
              <a:rPr lang="ru-RU" altLang="ru-RU" dirty="0"/>
              <a:t>Спецсимволы</a:t>
            </a:r>
          </a:p>
          <a:p>
            <a:r>
              <a:rPr lang="ru-RU" altLang="ru-RU" dirty="0"/>
              <a:t>Верхние/нижние индексы</a:t>
            </a:r>
          </a:p>
          <a:p>
            <a:r>
              <a:rPr lang="ru-RU" altLang="ru-RU" dirty="0"/>
              <a:t>Оформление:</a:t>
            </a:r>
          </a:p>
          <a:p>
            <a:pPr lvl="1"/>
            <a:r>
              <a:rPr lang="ru-RU" altLang="ru-RU" dirty="0"/>
              <a:t>Цвет</a:t>
            </a:r>
          </a:p>
          <a:p>
            <a:pPr lvl="1"/>
            <a:r>
              <a:rPr lang="ru-RU" altLang="ru-RU" dirty="0"/>
              <a:t>фон</a:t>
            </a:r>
          </a:p>
          <a:p>
            <a:pPr lvl="1"/>
            <a:r>
              <a:rPr lang="ru-RU" altLang="ru-RU" dirty="0"/>
              <a:t>Выравнивание</a:t>
            </a:r>
          </a:p>
          <a:p>
            <a:pPr lvl="1"/>
            <a:r>
              <a:rPr lang="ru-RU" altLang="ru-RU" dirty="0"/>
              <a:t>Размер</a:t>
            </a:r>
          </a:p>
          <a:p>
            <a:pPr lvl="1"/>
            <a:r>
              <a:rPr lang="ru-RU" altLang="ru-RU" dirty="0"/>
              <a:t>Жирность/</a:t>
            </a:r>
            <a:r>
              <a:rPr lang="ru-RU" altLang="ru-RU" dirty="0" err="1"/>
              <a:t>курсивность</a:t>
            </a:r>
            <a:endParaRPr lang="ru-RU" altLang="ru-RU" dirty="0"/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08" b="5707"/>
          <a:stretch>
            <a:fillRect/>
          </a:stretch>
        </p:blipFill>
        <p:spPr bwMode="auto">
          <a:xfrm>
            <a:off x="333773" y="666639"/>
            <a:ext cx="5484156" cy="4922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616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2075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Как создаются </a:t>
            </a:r>
            <a:r>
              <a:rPr lang="en-US" b="1" dirty="0"/>
              <a:t>web-</a:t>
            </a:r>
            <a:r>
              <a:rPr lang="ru-RU" b="1" dirty="0"/>
              <a:t>сайты?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5820" y="1775164"/>
            <a:ext cx="8712968" cy="2382012"/>
          </a:xfrm>
        </p:spPr>
        <p:txBody>
          <a:bodyPr>
            <a:normAutofit/>
          </a:bodyPr>
          <a:lstStyle/>
          <a:p>
            <a:r>
              <a:rPr lang="ru-RU" dirty="0"/>
              <a:t>Для создания интерактивных сайтов применяются различные современные технологии: </a:t>
            </a:r>
          </a:p>
          <a:p>
            <a:pPr lvl="1"/>
            <a:r>
              <a:rPr lang="ru-RU" dirty="0"/>
              <a:t>PHP, ASP, CSS, </a:t>
            </a:r>
            <a:r>
              <a:rPr lang="en-US" dirty="0" err="1"/>
              <a:t>Javascript</a:t>
            </a:r>
            <a:r>
              <a:rPr lang="en-US" dirty="0"/>
              <a:t>, </a:t>
            </a:r>
            <a:r>
              <a:rPr lang="en-US" dirty="0" err="1"/>
              <a:t>Jquery</a:t>
            </a:r>
            <a:r>
              <a:rPr lang="en-US" dirty="0"/>
              <a:t>, </a:t>
            </a:r>
            <a:r>
              <a:rPr lang="ru-RU" dirty="0" err="1"/>
              <a:t>Perl</a:t>
            </a:r>
            <a:r>
              <a:rPr lang="ru-RU" dirty="0"/>
              <a:t>, JSP, </a:t>
            </a:r>
            <a:endParaRPr lang="en-US" dirty="0"/>
          </a:p>
          <a:p>
            <a:pPr lvl="1"/>
            <a:r>
              <a:rPr lang="ru-RU" dirty="0"/>
              <a:t>базы данных M</a:t>
            </a:r>
            <a:r>
              <a:rPr lang="en-US" dirty="0"/>
              <a:t>y</a:t>
            </a:r>
            <a:r>
              <a:rPr lang="ru-RU" dirty="0"/>
              <a:t>SQL, DB2, </a:t>
            </a:r>
            <a:r>
              <a:rPr lang="ru-RU" dirty="0" err="1"/>
              <a:t>Oracle</a:t>
            </a:r>
            <a:r>
              <a:rPr lang="ru-RU" dirty="0"/>
              <a:t>, </a:t>
            </a:r>
            <a:r>
              <a:rPr lang="ru-RU" dirty="0" err="1"/>
              <a:t>Access</a:t>
            </a:r>
            <a:r>
              <a:rPr lang="ru-RU" dirty="0"/>
              <a:t> и т.д. </a:t>
            </a:r>
          </a:p>
        </p:txBody>
      </p:sp>
      <p:pic>
        <p:nvPicPr>
          <p:cNvPr id="2052" name="Picture 4" descr="http://www.qbitvortex.com/images/pages/webdevelopme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364" y="3659378"/>
            <a:ext cx="4084924" cy="306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AEBA69-DCEA-4DA7-AAC6-60BB8FEA3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7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13079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161" y="290928"/>
            <a:ext cx="10360501" cy="1080120"/>
          </a:xfrm>
        </p:spPr>
        <p:txBody>
          <a:bodyPr/>
          <a:lstStyle/>
          <a:p>
            <a:r>
              <a:rPr lang="ru-RU" b="1" dirty="0"/>
              <a:t>Как создаются </a:t>
            </a:r>
            <a:r>
              <a:rPr lang="en-US" b="1" dirty="0"/>
              <a:t>web-</a:t>
            </a:r>
            <a:r>
              <a:rPr lang="ru-RU" b="1" dirty="0"/>
              <a:t>сайты?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69464" y="1436811"/>
            <a:ext cx="8928992" cy="3707892"/>
          </a:xfrm>
        </p:spPr>
        <p:txBody>
          <a:bodyPr>
            <a:normAutofit/>
          </a:bodyPr>
          <a:lstStyle/>
          <a:p>
            <a:r>
              <a:rPr lang="ru-RU" dirty="0"/>
              <a:t>Современные сайты, как правило, управляемые сайты, т.е. сайты, которые </a:t>
            </a:r>
            <a:r>
              <a:rPr lang="ru-RU" b="1" dirty="0"/>
              <a:t>оснащены CMS (Системой Управления Контентом - </a:t>
            </a:r>
            <a:r>
              <a:rPr lang="ru-RU" b="1" dirty="0" err="1"/>
              <a:t>Content</a:t>
            </a:r>
            <a:r>
              <a:rPr lang="ru-RU" b="1" dirty="0"/>
              <a:t> </a:t>
            </a:r>
            <a:r>
              <a:rPr lang="ru-RU" b="1" dirty="0" err="1"/>
              <a:t>Management</a:t>
            </a:r>
            <a:r>
              <a:rPr lang="ru-RU" b="1" dirty="0"/>
              <a:t> </a:t>
            </a:r>
            <a:r>
              <a:rPr lang="ru-RU" b="1" dirty="0" err="1"/>
              <a:t>Systems</a:t>
            </a:r>
            <a:r>
              <a:rPr lang="ru-RU" b="1" dirty="0"/>
              <a:t>).</a:t>
            </a:r>
          </a:p>
          <a:p>
            <a:r>
              <a:rPr lang="ru-RU" dirty="0"/>
              <a:t>Управляемые сайты позволяют осуществлять информационную поддержку и сопровождение сайта (например, обновление содержания или контента сайта) не зная технологий</a:t>
            </a:r>
          </a:p>
          <a:p>
            <a:endParaRPr lang="ru-RU" dirty="0"/>
          </a:p>
        </p:txBody>
      </p:sp>
      <p:pic>
        <p:nvPicPr>
          <p:cNvPr id="2050" name="Picture 2" descr="http://piterpromo.ru/content/images/chto-takoe-sm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414" y="4499471"/>
            <a:ext cx="393661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D2B6B0-33EB-4D93-9015-E33D70D0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8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1776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Современные </a:t>
            </a:r>
            <a:r>
              <a:rPr lang="en-US" b="1" dirty="0"/>
              <a:t>CMS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10" y="1484784"/>
            <a:ext cx="6922872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artinblog.ru/uploads/posts/2015-06/1434489494_cms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196" y="4622387"/>
            <a:ext cx="4990373" cy="219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2BDAE2-FFB8-4CAA-8F5F-463F6AD5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ru-RU" noProof="0" smtClean="0"/>
              <a:pPr/>
              <a:t>9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5945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Образование">
  <a:themeElements>
    <a:clrScheme name="Другая 4">
      <a:dk1>
        <a:srgbClr val="505046"/>
      </a:dk1>
      <a:lt1>
        <a:sysClr val="window" lastClr="FFFFFF"/>
      </a:lt1>
      <a:dk2>
        <a:srgbClr val="505046"/>
      </a:dk2>
      <a:lt2>
        <a:srgbClr val="EEECE1"/>
      </a:lt2>
      <a:accent1>
        <a:srgbClr val="B17200"/>
      </a:accent1>
      <a:accent2>
        <a:srgbClr val="845500"/>
      </a:accent2>
      <a:accent3>
        <a:srgbClr val="FEA608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B2260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Образование" id="{001170F1-0474-47BE-ADC5-28B59E06B232}" vid="{B010EE1C-2BC0-4623-943F-B651661C2D21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Tech_16x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41B1235-A091-4C7D-B88F-FA28497383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2583</Words>
  <Application>Microsoft Office PowerPoint</Application>
  <PresentationFormat>Произвольный</PresentationFormat>
  <Paragraphs>355</Paragraphs>
  <Slides>65</Slides>
  <Notes>5</Notes>
  <HiddenSlides>1</HiddenSlides>
  <MMClips>0</MMClips>
  <ScaleCrop>false</ScaleCrop>
  <HeadingPairs>
    <vt:vector size="8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65</vt:i4>
      </vt:variant>
    </vt:vector>
  </HeadingPairs>
  <TitlesOfParts>
    <vt:vector size="79" baseType="lpstr">
      <vt:lpstr>Arial</vt:lpstr>
      <vt:lpstr>Arial Black</vt:lpstr>
      <vt:lpstr>Calibri</vt:lpstr>
      <vt:lpstr>Calibri Light</vt:lpstr>
      <vt:lpstr>Cambria</vt:lpstr>
      <vt:lpstr>Courier New</vt:lpstr>
      <vt:lpstr>Gill Sans MT</vt:lpstr>
      <vt:lpstr>Times New Roman</vt:lpstr>
      <vt:lpstr>Verdana</vt:lpstr>
      <vt:lpstr>Wingdings</vt:lpstr>
      <vt:lpstr>Wingdings 2</vt:lpstr>
      <vt:lpstr>Образование</vt:lpstr>
      <vt:lpstr>Документ</vt:lpstr>
      <vt:lpstr>Документ Microsoft Word 97–2003</vt:lpstr>
      <vt:lpstr>Основы web-программирования</vt:lpstr>
      <vt:lpstr>Понятие и назначение web-сайта</vt:lpstr>
      <vt:lpstr>Что такое web-сайт?</vt:lpstr>
      <vt:lpstr>Зачем нужен сайт? </vt:lpstr>
      <vt:lpstr>Как устроен сайт?</vt:lpstr>
      <vt:lpstr>Как создаются web-сайты?</vt:lpstr>
      <vt:lpstr>Как создаются web-сайты?</vt:lpstr>
      <vt:lpstr>Как создаются web-сайты?</vt:lpstr>
      <vt:lpstr>Современные CMS</vt:lpstr>
      <vt:lpstr>Что умеют современные CMS?</vt:lpstr>
      <vt:lpstr>Технические понятия, применяемые  при создании сайта</vt:lpstr>
      <vt:lpstr>Компьютерные сети</vt:lpstr>
      <vt:lpstr>Компьютерные сети</vt:lpstr>
      <vt:lpstr>Понятие Internet</vt:lpstr>
      <vt:lpstr>Типы компьютерных сетей</vt:lpstr>
      <vt:lpstr>Основные понятия (домен, хостинг, URL)</vt:lpstr>
      <vt:lpstr>Основные понятия (домен, хостинг, URL)</vt:lpstr>
      <vt:lpstr>Основные понятия (домен, хостинг, URL)</vt:lpstr>
      <vt:lpstr>Протоколы передачи информации в Internet</vt:lpstr>
      <vt:lpstr>Гипертекстовый документ </vt:lpstr>
      <vt:lpstr>Основные понятия (домен, хостинг, URL)</vt:lpstr>
      <vt:lpstr>Управление Интернет</vt:lpstr>
      <vt:lpstr>Язык HTML  </vt:lpstr>
      <vt:lpstr>Презентация PowerPoint</vt:lpstr>
      <vt:lpstr>Структура страницы</vt:lpstr>
      <vt:lpstr>Пример</vt:lpstr>
      <vt:lpstr>Теги форматирования текста</vt:lpstr>
      <vt:lpstr>Форматирование текста</vt:lpstr>
      <vt:lpstr>Управление выравниванием текста</vt:lpstr>
      <vt:lpstr>Структура тега</vt:lpstr>
      <vt:lpstr>Оформление заголовков</vt:lpstr>
      <vt:lpstr>Презентация PowerPoint</vt:lpstr>
      <vt:lpstr>Презентация PowerPoint</vt:lpstr>
      <vt:lpstr>Горизонтальная линейка</vt:lpstr>
      <vt:lpstr>Атрибуты тэга &lt;HR&gt;:</vt:lpstr>
      <vt:lpstr>Атрибуты тэга &lt;HR&gt;:</vt:lpstr>
      <vt:lpstr>Теги физического форматирования текста</vt:lpstr>
      <vt:lpstr>Презентация PowerPoint</vt:lpstr>
      <vt:lpstr>&lt;FONT&gt;&lt;/FONT&gt;</vt:lpstr>
      <vt:lpstr>Изменение шрифта</vt:lpstr>
      <vt:lpstr>Атрибуты тэга &lt;FONT&gt;</vt:lpstr>
      <vt:lpstr>Атрибуты тэга &lt;FONT&gt;</vt:lpstr>
      <vt:lpstr>Стандартные цвета</vt:lpstr>
      <vt:lpstr>Стандартные цвета</vt:lpstr>
      <vt:lpstr>Презентация PowerPoint</vt:lpstr>
      <vt:lpstr>Цветовое оформление</vt:lpstr>
      <vt:lpstr>Параметры фона</vt:lpstr>
      <vt:lpstr>Атрибут вставки фонового рисунка</vt:lpstr>
      <vt:lpstr>Атрибут цвета текста</vt:lpstr>
      <vt:lpstr>Презентация PowerPoint</vt:lpstr>
      <vt:lpstr>Презентация PowerPoint</vt:lpstr>
      <vt:lpstr>Презентация PowerPoint</vt:lpstr>
      <vt:lpstr>Изображения</vt:lpstr>
      <vt:lpstr>Текстовое пояснение к изображению</vt:lpstr>
      <vt:lpstr>Презентация PowerPoint</vt:lpstr>
      <vt:lpstr>Презентация PowerPoint</vt:lpstr>
      <vt:lpstr>Специальные символы</vt:lpstr>
      <vt:lpstr>Презентация PowerPoint</vt:lpstr>
      <vt:lpstr>Презентация PowerPoint</vt:lpstr>
      <vt:lpstr>Презентация PowerPoint</vt:lpstr>
      <vt:lpstr>Создание Web-страницы</vt:lpstr>
      <vt:lpstr>Редакторы кода</vt:lpstr>
      <vt:lpstr>Brackets</vt:lpstr>
      <vt:lpstr>Инструменты разработчика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2020-09-27T15:07:54Z</dcterms:created>
  <dcterms:modified xsi:type="dcterms:W3CDTF">2020-09-27T18:12:02Z</dcterms:modified>
</cp:coreProperties>
</file>